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286" r:id="rId3"/>
    <p:sldId id="287" r:id="rId4"/>
    <p:sldId id="292" r:id="rId5"/>
    <p:sldId id="295" r:id="rId6"/>
    <p:sldId id="293" r:id="rId7"/>
    <p:sldId id="290" r:id="rId8"/>
    <p:sldId id="294" r:id="rId9"/>
    <p:sldId id="291" r:id="rId10"/>
    <p:sldId id="288" r:id="rId11"/>
    <p:sldId id="289" r:id="rId1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0" autoAdjust="0"/>
  </p:normalViewPr>
  <p:slideViewPr>
    <p:cSldViewPr snapToGrid="0" showGuides="1">
      <p:cViewPr varScale="1">
        <p:scale>
          <a:sx n="75" d="100"/>
          <a:sy n="75" d="100"/>
        </p:scale>
        <p:origin x="-684" y="-90"/>
      </p:cViewPr>
      <p:guideLst>
        <p:guide orient="horz" pos="2160"/>
        <p:guide pos="257"/>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18"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xmlns=""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DD18964-3BB4-4D47-8767-CE438F1B9D44}" type="datetime1">
              <a:rPr lang="es-ES" smtClean="0"/>
              <a:pPr rtl="0"/>
              <a:t>04/10/2025</a:t>
            </a:fld>
            <a:endParaRPr lang="es-ES" dirty="0"/>
          </a:p>
        </p:txBody>
      </p:sp>
      <p:sp>
        <p:nvSpPr>
          <p:cNvPr id="4" name="Marcador de pie de página 3">
            <a:extLst>
              <a:ext uri="{FF2B5EF4-FFF2-40B4-BE49-F238E27FC236}">
                <a16:creationId xmlns:a16="http://schemas.microsoft.com/office/drawing/2014/main" xmlns=""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xmlns=""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D2DFAA7-D3C3-4D01-9299-453E25D16D4E}" type="slidenum">
              <a:rPr lang="es-ES" smtClean="0"/>
              <a:pPr rtl="0"/>
              <a:t>‹Nº›</a:t>
            </a:fld>
            <a:endParaRPr lang="es-ES" dirty="0"/>
          </a:p>
        </p:txBody>
      </p:sp>
    </p:spTree>
    <p:extLst>
      <p:ext uri="{BB962C8B-B14F-4D97-AF65-F5344CB8AC3E}">
        <p14:creationId xmlns:p14="http://schemas.microsoft.com/office/powerpoint/2010/main" xmlns="" val="900527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6C0203-D64A-4516-A5D4-F81B23892FEC}" type="datetime1">
              <a:rPr lang="es-ES" noProof="0" smtClean="0"/>
              <a:pPr rtl="0"/>
              <a:t>04/10/2025</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C51814-3B91-4036-94D2-3977634EE214}" type="slidenum">
              <a:rPr lang="es-ES" noProof="0" smtClean="0"/>
              <a:pPr rtl="0"/>
              <a:t>‹Nº›</a:t>
            </a:fld>
            <a:endParaRPr lang="es-ES" noProof="0" dirty="0"/>
          </a:p>
        </p:txBody>
      </p:sp>
    </p:spTree>
    <p:extLst>
      <p:ext uri="{BB962C8B-B14F-4D97-AF65-F5344CB8AC3E}">
        <p14:creationId xmlns:p14="http://schemas.microsoft.com/office/powerpoint/2010/main" xmlns="" val="1300625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pPr rtl="0"/>
              <a:t>1</a:t>
            </a:fld>
            <a:endParaRPr lang="es-ES" dirty="0"/>
          </a:p>
        </p:txBody>
      </p:sp>
    </p:spTree>
    <p:extLst>
      <p:ext uri="{BB962C8B-B14F-4D97-AF65-F5344CB8AC3E}">
        <p14:creationId xmlns:p14="http://schemas.microsoft.com/office/powerpoint/2010/main" xmlns="" val="66682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CFB128-21CE-871B-98AB-8CF791C537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9C20EE37-A02F-0950-6BA7-67DDE6880BB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CFCD46E4-500F-EE91-153A-69CA7D73E4B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65F33B76-9011-9313-B849-21B5EE325D72}"/>
              </a:ext>
            </a:extLst>
          </p:cNvPr>
          <p:cNvSpPr>
            <a:spLocks noGrp="1"/>
          </p:cNvSpPr>
          <p:nvPr>
            <p:ph type="sldNum" sz="quarter" idx="5"/>
          </p:nvPr>
        </p:nvSpPr>
        <p:spPr/>
        <p:txBody>
          <a:bodyPr/>
          <a:lstStyle/>
          <a:p>
            <a:pPr rtl="0"/>
            <a:fld id="{6DC51814-3B91-4036-94D2-3977634EE214}" type="slidenum">
              <a:rPr lang="es-ES" smtClean="0"/>
              <a:pPr rtl="0"/>
              <a:t>10</a:t>
            </a:fld>
            <a:endParaRPr lang="es-ES" dirty="0"/>
          </a:p>
        </p:txBody>
      </p:sp>
    </p:spTree>
    <p:extLst>
      <p:ext uri="{BB962C8B-B14F-4D97-AF65-F5344CB8AC3E}">
        <p14:creationId xmlns:p14="http://schemas.microsoft.com/office/powerpoint/2010/main" xmlns="" val="60332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7AF254-6D70-ED02-BF65-643D232B7C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20B58157-AF0D-F2BD-CD1C-28159E42737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457FA5BC-3BDE-3550-7FED-C8AD2AD381C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A99424B6-1B91-DF2B-5EBE-5765D606B722}"/>
              </a:ext>
            </a:extLst>
          </p:cNvPr>
          <p:cNvSpPr>
            <a:spLocks noGrp="1"/>
          </p:cNvSpPr>
          <p:nvPr>
            <p:ph type="sldNum" sz="quarter" idx="5"/>
          </p:nvPr>
        </p:nvSpPr>
        <p:spPr/>
        <p:txBody>
          <a:bodyPr/>
          <a:lstStyle/>
          <a:p>
            <a:pPr rtl="0"/>
            <a:fld id="{6DC51814-3B91-4036-94D2-3977634EE214}" type="slidenum">
              <a:rPr lang="es-ES" smtClean="0"/>
              <a:pPr rtl="0"/>
              <a:t>11</a:t>
            </a:fld>
            <a:endParaRPr lang="es-ES" dirty="0"/>
          </a:p>
        </p:txBody>
      </p:sp>
    </p:spTree>
    <p:extLst>
      <p:ext uri="{BB962C8B-B14F-4D97-AF65-F5344CB8AC3E}">
        <p14:creationId xmlns:p14="http://schemas.microsoft.com/office/powerpoint/2010/main" xmlns="" val="324906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6DC51814-3B91-4036-94D2-3977634EE214}" type="slidenum">
              <a:rPr lang="es-ES" smtClean="0"/>
              <a:pPr rtl="0"/>
              <a:t>2</a:t>
            </a:fld>
            <a:endParaRPr lang="es-ES" dirty="0"/>
          </a:p>
        </p:txBody>
      </p:sp>
    </p:spTree>
    <p:extLst>
      <p:ext uri="{BB962C8B-B14F-4D97-AF65-F5344CB8AC3E}">
        <p14:creationId xmlns:p14="http://schemas.microsoft.com/office/powerpoint/2010/main" xmlns="" val="194410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0C2206-4206-6A58-E227-04B7A754032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5E8CF306-8202-8AA7-3A66-1F66D506CBB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3C627893-5360-FAA8-FEEB-B7B3F2C3720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39DCDE71-DE2A-7073-18BE-345A1B3FE033}"/>
              </a:ext>
            </a:extLst>
          </p:cNvPr>
          <p:cNvSpPr>
            <a:spLocks noGrp="1"/>
          </p:cNvSpPr>
          <p:nvPr>
            <p:ph type="sldNum" sz="quarter" idx="5"/>
          </p:nvPr>
        </p:nvSpPr>
        <p:spPr/>
        <p:txBody>
          <a:bodyPr/>
          <a:lstStyle/>
          <a:p>
            <a:pPr rtl="0"/>
            <a:fld id="{6DC51814-3B91-4036-94D2-3977634EE214}" type="slidenum">
              <a:rPr lang="es-ES" smtClean="0"/>
              <a:pPr rtl="0"/>
              <a:t>3</a:t>
            </a:fld>
            <a:endParaRPr lang="es-ES" dirty="0"/>
          </a:p>
        </p:txBody>
      </p:sp>
    </p:spTree>
    <p:extLst>
      <p:ext uri="{BB962C8B-B14F-4D97-AF65-F5344CB8AC3E}">
        <p14:creationId xmlns:p14="http://schemas.microsoft.com/office/powerpoint/2010/main" xmlns="" val="331807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D1ECC4-3AB0-ABB6-187E-CE26EBE29C2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1D54B50-0A92-2641-7CE5-17DE3CB610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955C8435-02FB-DA43-FC5B-3B39A213BF3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AF17BC3C-FB3B-8886-5AC8-61DF9E9B46C6}"/>
              </a:ext>
            </a:extLst>
          </p:cNvPr>
          <p:cNvSpPr>
            <a:spLocks noGrp="1"/>
          </p:cNvSpPr>
          <p:nvPr>
            <p:ph type="sldNum" sz="quarter" idx="5"/>
          </p:nvPr>
        </p:nvSpPr>
        <p:spPr/>
        <p:txBody>
          <a:bodyPr/>
          <a:lstStyle/>
          <a:p>
            <a:pPr rtl="0"/>
            <a:fld id="{6DC51814-3B91-4036-94D2-3977634EE214}" type="slidenum">
              <a:rPr lang="es-ES" smtClean="0"/>
              <a:pPr rtl="0"/>
              <a:t>4</a:t>
            </a:fld>
            <a:endParaRPr lang="es-ES" dirty="0"/>
          </a:p>
        </p:txBody>
      </p:sp>
    </p:spTree>
    <p:extLst>
      <p:ext uri="{BB962C8B-B14F-4D97-AF65-F5344CB8AC3E}">
        <p14:creationId xmlns:p14="http://schemas.microsoft.com/office/powerpoint/2010/main" xmlns="" val="342307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59AA46-1944-DB53-5631-0BA3BB3EBC1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D2CE25E5-2928-BCF5-A22B-6BA35E7642E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5560D10B-62B9-9154-9673-671C3C7B1B8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84E226C6-45F3-B5DA-B2FD-136711C7B635}"/>
              </a:ext>
            </a:extLst>
          </p:cNvPr>
          <p:cNvSpPr>
            <a:spLocks noGrp="1"/>
          </p:cNvSpPr>
          <p:nvPr>
            <p:ph type="sldNum" sz="quarter" idx="5"/>
          </p:nvPr>
        </p:nvSpPr>
        <p:spPr/>
        <p:txBody>
          <a:bodyPr/>
          <a:lstStyle/>
          <a:p>
            <a:pPr rtl="0"/>
            <a:fld id="{6DC51814-3B91-4036-94D2-3977634EE214}" type="slidenum">
              <a:rPr lang="es-ES" smtClean="0"/>
              <a:pPr rtl="0"/>
              <a:t>5</a:t>
            </a:fld>
            <a:endParaRPr lang="es-ES" dirty="0"/>
          </a:p>
        </p:txBody>
      </p:sp>
    </p:spTree>
    <p:extLst>
      <p:ext uri="{BB962C8B-B14F-4D97-AF65-F5344CB8AC3E}">
        <p14:creationId xmlns:p14="http://schemas.microsoft.com/office/powerpoint/2010/main" xmlns="" val="210056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3876B2-D92E-0FF0-B4B4-739C84CF9F0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1E44B78-459F-614F-962B-514C81CEE3D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8E989E01-BA45-1161-B2A6-2BA51745982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FF499EAF-29D0-62C3-FEC6-06B3050B3133}"/>
              </a:ext>
            </a:extLst>
          </p:cNvPr>
          <p:cNvSpPr>
            <a:spLocks noGrp="1"/>
          </p:cNvSpPr>
          <p:nvPr>
            <p:ph type="sldNum" sz="quarter" idx="5"/>
          </p:nvPr>
        </p:nvSpPr>
        <p:spPr/>
        <p:txBody>
          <a:bodyPr/>
          <a:lstStyle/>
          <a:p>
            <a:pPr rtl="0"/>
            <a:fld id="{6DC51814-3B91-4036-94D2-3977634EE214}" type="slidenum">
              <a:rPr lang="es-ES" smtClean="0"/>
              <a:pPr rtl="0"/>
              <a:t>6</a:t>
            </a:fld>
            <a:endParaRPr lang="es-ES" dirty="0"/>
          </a:p>
        </p:txBody>
      </p:sp>
    </p:spTree>
    <p:extLst>
      <p:ext uri="{BB962C8B-B14F-4D97-AF65-F5344CB8AC3E}">
        <p14:creationId xmlns:p14="http://schemas.microsoft.com/office/powerpoint/2010/main" xmlns="" val="207335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3BC2E0-4351-3F77-690B-F2CF4954E21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5CF4D372-0DAA-4EB5-80BF-AD1AFF9949A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1C07D7A8-2346-14B1-D263-F6FCF32CA70C}"/>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C7E05070-4575-8D79-7B30-7FCF4C741D08}"/>
              </a:ext>
            </a:extLst>
          </p:cNvPr>
          <p:cNvSpPr>
            <a:spLocks noGrp="1"/>
          </p:cNvSpPr>
          <p:nvPr>
            <p:ph type="sldNum" sz="quarter" idx="5"/>
          </p:nvPr>
        </p:nvSpPr>
        <p:spPr/>
        <p:txBody>
          <a:bodyPr/>
          <a:lstStyle/>
          <a:p>
            <a:pPr rtl="0"/>
            <a:fld id="{6DC51814-3B91-4036-94D2-3977634EE214}" type="slidenum">
              <a:rPr lang="es-ES" smtClean="0"/>
              <a:pPr rtl="0"/>
              <a:t>7</a:t>
            </a:fld>
            <a:endParaRPr lang="es-ES" dirty="0"/>
          </a:p>
        </p:txBody>
      </p:sp>
    </p:spTree>
    <p:extLst>
      <p:ext uri="{BB962C8B-B14F-4D97-AF65-F5344CB8AC3E}">
        <p14:creationId xmlns:p14="http://schemas.microsoft.com/office/powerpoint/2010/main" xmlns="" val="195397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07B1C7-FF5C-AC32-07B8-6BF32791C0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187ACA68-0383-2727-A61E-B3D3C72D3A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666E9E70-9149-4CBC-4336-1672BD4054D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5E3D90E3-2E55-E2F1-E885-079825C0C609}"/>
              </a:ext>
            </a:extLst>
          </p:cNvPr>
          <p:cNvSpPr>
            <a:spLocks noGrp="1"/>
          </p:cNvSpPr>
          <p:nvPr>
            <p:ph type="sldNum" sz="quarter" idx="5"/>
          </p:nvPr>
        </p:nvSpPr>
        <p:spPr/>
        <p:txBody>
          <a:bodyPr/>
          <a:lstStyle/>
          <a:p>
            <a:pPr rtl="0"/>
            <a:fld id="{6DC51814-3B91-4036-94D2-3977634EE214}" type="slidenum">
              <a:rPr lang="es-ES" smtClean="0"/>
              <a:pPr rtl="0"/>
              <a:t>8</a:t>
            </a:fld>
            <a:endParaRPr lang="es-ES" dirty="0"/>
          </a:p>
        </p:txBody>
      </p:sp>
    </p:spTree>
    <p:extLst>
      <p:ext uri="{BB962C8B-B14F-4D97-AF65-F5344CB8AC3E}">
        <p14:creationId xmlns:p14="http://schemas.microsoft.com/office/powerpoint/2010/main" xmlns="" val="241666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7B3D2E-35A5-665E-2A9B-909AF4C5852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B79AB139-F8D6-7833-E601-18899F5B88C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EBF74137-6350-5BCE-34B3-2ABFD31DD46C}"/>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2A572598-A792-FB5D-6EE5-43EEE9DF79AD}"/>
              </a:ext>
            </a:extLst>
          </p:cNvPr>
          <p:cNvSpPr>
            <a:spLocks noGrp="1"/>
          </p:cNvSpPr>
          <p:nvPr>
            <p:ph type="sldNum" sz="quarter" idx="5"/>
          </p:nvPr>
        </p:nvSpPr>
        <p:spPr/>
        <p:txBody>
          <a:bodyPr/>
          <a:lstStyle/>
          <a:p>
            <a:pPr rtl="0"/>
            <a:fld id="{6DC51814-3B91-4036-94D2-3977634EE214}" type="slidenum">
              <a:rPr lang="es-ES" smtClean="0"/>
              <a:pPr rtl="0"/>
              <a:t>9</a:t>
            </a:fld>
            <a:endParaRPr lang="es-ES" dirty="0"/>
          </a:p>
        </p:txBody>
      </p:sp>
    </p:spTree>
    <p:extLst>
      <p:ext uri="{BB962C8B-B14F-4D97-AF65-F5344CB8AC3E}">
        <p14:creationId xmlns:p14="http://schemas.microsoft.com/office/powerpoint/2010/main" xmlns="" val="148277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rtlCol="0">
            <a:normAutofit/>
          </a:bodyPr>
          <a:lstStyle>
            <a:lvl1pPr marL="0" indent="0" algn="ctr">
              <a:buNone/>
              <a:defRPr sz="1800"/>
            </a:lvl1pPr>
          </a:lstStyle>
          <a:p>
            <a:pPr rtl="0"/>
            <a:r>
              <a:rPr lang="es-ES" noProof="0" dirty="0"/>
              <a:t>Haga clic en el icono para agregar una imagen</a:t>
            </a:r>
          </a:p>
        </p:txBody>
      </p:sp>
      <p:sp>
        <p:nvSpPr>
          <p:cNvPr id="10" name="Rectángulo 9">
            <a:extLst>
              <a:ext uri="{FF2B5EF4-FFF2-40B4-BE49-F238E27FC236}">
                <a16:creationId xmlns:a16="http://schemas.microsoft.com/office/drawing/2014/main" xmlns=""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371475" y="4551363"/>
            <a:ext cx="11520488" cy="1176337"/>
          </a:xfrm>
        </p:spPr>
        <p:txBody>
          <a:bodyPr rtlCol="0" anchor="ctr"/>
          <a:lstStyle>
            <a:lvl1pPr algn="ctr">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Tree>
    <p:extLst>
      <p:ext uri="{BB962C8B-B14F-4D97-AF65-F5344CB8AC3E}">
        <p14:creationId xmlns:p14="http://schemas.microsoft.com/office/powerpoint/2010/main" xmlns=""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a:xfrm>
            <a:off x="6096000" y="476250"/>
            <a:ext cx="5795963"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1" name="Rectángulo 10">
            <a:extLst>
              <a:ext uri="{FF2B5EF4-FFF2-40B4-BE49-F238E27FC236}">
                <a16:creationId xmlns:a16="http://schemas.microsoft.com/office/drawing/2014/main" xmlns=""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xmlns=""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a:xfrm>
            <a:off x="6619198" y="3073967"/>
            <a:ext cx="5272764"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4" name="Rectángulo 3">
            <a:extLst>
              <a:ext uri="{FF2B5EF4-FFF2-40B4-BE49-F238E27FC236}">
                <a16:creationId xmlns:a16="http://schemas.microsoft.com/office/drawing/2014/main" xmlns=""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xmlns=""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5" name="Rectángulo 4">
            <a:extLst>
              <a:ext uri="{FF2B5EF4-FFF2-40B4-BE49-F238E27FC236}">
                <a16:creationId xmlns:a16="http://schemas.microsoft.com/office/drawing/2014/main" xmlns=""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xmlns=""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xmlns=""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831850" y="2331584"/>
            <a:ext cx="10515600" cy="1500187"/>
          </a:xfrm>
        </p:spPr>
        <p:txBody>
          <a:bodyPr rtlCol="0" anchor="ctr"/>
          <a:lstStyle>
            <a:lvl1pPr>
              <a:defRPr sz="6000">
                <a:solidFill>
                  <a:schemeClr val="bg1"/>
                </a:solidFill>
              </a:defRPr>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xmlns="" id="{E6F2E6F7-3BE5-4484-A73E-3EFDB7348BB5}"/>
              </a:ext>
            </a:extLst>
          </p:cNvPr>
          <p:cNvSpPr>
            <a:spLocks noGrp="1"/>
          </p:cNvSpPr>
          <p:nvPr>
            <p:ph type="body" idx="1"/>
          </p:nvPr>
        </p:nvSpPr>
        <p:spPr>
          <a:xfrm>
            <a:off x="831850" y="3968071"/>
            <a:ext cx="10515600" cy="805542"/>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9" name="Rectángulo 8">
            <a:extLst>
              <a:ext uri="{FF2B5EF4-FFF2-40B4-BE49-F238E27FC236}">
                <a16:creationId xmlns:a16="http://schemas.microsoft.com/office/drawing/2014/main" xmlns=""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a:extLst>
              <a:ext uri="{FF2B5EF4-FFF2-40B4-BE49-F238E27FC236}">
                <a16:creationId xmlns:a16="http://schemas.microsoft.com/office/drawing/2014/main" xmlns=""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xmlns=""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Marcador de posición de imagen 6">
            <a:extLst>
              <a:ext uri="{FF2B5EF4-FFF2-40B4-BE49-F238E27FC236}">
                <a16:creationId xmlns:a16="http://schemas.microsoft.com/office/drawing/2014/main" xmlns=""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1174750" y="3957831"/>
            <a:ext cx="9620250" cy="1500187"/>
          </a:xfrm>
        </p:spPr>
        <p:txBody>
          <a:bodyPr rtlCol="0" anchor="ctr"/>
          <a:lstStyle>
            <a:lvl1pPr>
              <a:defRPr sz="6000">
                <a:solidFill>
                  <a:schemeClr val="bg1"/>
                </a:solidFill>
              </a:defRPr>
            </a:lvl1pPr>
          </a:lstStyle>
          <a:p>
            <a:pPr rtl="0"/>
            <a:r>
              <a:rPr lang="es-ES" noProof="0"/>
              <a:t>Haga clic para modificar el estilo de título del patrón</a:t>
            </a:r>
            <a:endParaRPr lang="es-ES" noProof="0" dirty="0"/>
          </a:p>
        </p:txBody>
      </p:sp>
      <p:sp>
        <p:nvSpPr>
          <p:cNvPr id="6" name="Marcador de posición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2" name="Forma libre: Forma 11">
            <a:extLst>
              <a:ext uri="{FF2B5EF4-FFF2-40B4-BE49-F238E27FC236}">
                <a16:creationId xmlns:a16="http://schemas.microsoft.com/office/drawing/2014/main" xmlns=""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Marcador de posición de imagen 32">
            <a:extLst>
              <a:ext uri="{FF2B5EF4-FFF2-40B4-BE49-F238E27FC236}">
                <a16:creationId xmlns:a16="http://schemas.microsoft.com/office/drawing/2014/main" xmlns=""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rtl="0">
              <a:buNone/>
            </a:pPr>
            <a:r>
              <a:rPr lang="es-ES" noProof="0" dirty="0"/>
              <a:t>Haga clic en el icono para agregar una imagen</a:t>
            </a:r>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371475" y="1596928"/>
            <a:ext cx="4810125" cy="3267268"/>
          </a:xfrm>
        </p:spPr>
        <p:txBody>
          <a:bodyPr rtlCol="0" anchor="ctr"/>
          <a:lstStyle>
            <a:lvl1pPr>
              <a:defRPr sz="6000">
                <a:solidFill>
                  <a:schemeClr val="accent5"/>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6" name="Rectángulo 15">
            <a:extLst>
              <a:ext uri="{FF2B5EF4-FFF2-40B4-BE49-F238E27FC236}">
                <a16:creationId xmlns:a16="http://schemas.microsoft.com/office/drawing/2014/main" xmlns=""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Rectángulo 16">
            <a:extLst>
              <a:ext uri="{FF2B5EF4-FFF2-40B4-BE49-F238E27FC236}">
                <a16:creationId xmlns:a16="http://schemas.microsoft.com/office/drawing/2014/main" xmlns=""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Rectángulo 17">
            <a:extLst>
              <a:ext uri="{FF2B5EF4-FFF2-40B4-BE49-F238E27FC236}">
                <a16:creationId xmlns:a16="http://schemas.microsoft.com/office/drawing/2014/main" xmlns=""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371475" y="3917949"/>
            <a:ext cx="6915150" cy="2268337"/>
          </a:xfrm>
        </p:spPr>
        <p:txBody>
          <a:bodyPr rtlCol="0" anchor="ctr"/>
          <a:lstStyle>
            <a:lvl1pPr>
              <a:defRPr sz="6000">
                <a:solidFill>
                  <a:schemeClr val="tx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6" name="Rectángulo 15">
            <a:extLst>
              <a:ext uri="{FF2B5EF4-FFF2-40B4-BE49-F238E27FC236}">
                <a16:creationId xmlns:a16="http://schemas.microsoft.com/office/drawing/2014/main" xmlns=""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Rectángulo 25">
            <a:extLst>
              <a:ext uri="{FF2B5EF4-FFF2-40B4-BE49-F238E27FC236}">
                <a16:creationId xmlns:a16="http://schemas.microsoft.com/office/drawing/2014/main" xmlns=""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Marcador de posición de imagen 32">
            <a:extLst>
              <a:ext uri="{FF2B5EF4-FFF2-40B4-BE49-F238E27FC236}">
                <a16:creationId xmlns:a16="http://schemas.microsoft.com/office/drawing/2014/main" xmlns=""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xmlns="" id="{A8D10129-98D8-456D-9925-F02A38DE1423}"/>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6" name="Rectángulo 15">
            <a:extLst>
              <a:ext uri="{FF2B5EF4-FFF2-40B4-BE49-F238E27FC236}">
                <a16:creationId xmlns:a16="http://schemas.microsoft.com/office/drawing/2014/main" xmlns=""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Marcador de posición de imagen 6">
            <a:extLst>
              <a:ext uri="{FF2B5EF4-FFF2-40B4-BE49-F238E27FC236}">
                <a16:creationId xmlns:a16="http://schemas.microsoft.com/office/drawing/2014/main" xmlns=""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3" name="Rectángulo 2">
            <a:extLst>
              <a:ext uri="{FF2B5EF4-FFF2-40B4-BE49-F238E27FC236}">
                <a16:creationId xmlns:a16="http://schemas.microsoft.com/office/drawing/2014/main" xmlns=""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a:extLst>
              <a:ext uri="{FF2B5EF4-FFF2-40B4-BE49-F238E27FC236}">
                <a16:creationId xmlns:a16="http://schemas.microsoft.com/office/drawing/2014/main" xmlns=""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581026" y="1724025"/>
            <a:ext cx="314325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8451282" y="1712119"/>
            <a:ext cx="3142800" cy="41910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8" name="Marcador de posición de imagen 6">
            <a:extLst>
              <a:ext uri="{FF2B5EF4-FFF2-40B4-BE49-F238E27FC236}">
                <a16:creationId xmlns:a16="http://schemas.microsoft.com/office/drawing/2014/main" xmlns=""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6383054" y="1357414"/>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8" name="Marcador de posición de imagen 6">
            <a:extLst>
              <a:ext uri="{FF2B5EF4-FFF2-40B4-BE49-F238E27FC236}">
                <a16:creationId xmlns:a16="http://schemas.microsoft.com/office/drawing/2014/main" xmlns=""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1" name="Marcador de posición de imagen 6">
            <a:extLst>
              <a:ext uri="{FF2B5EF4-FFF2-40B4-BE49-F238E27FC236}">
                <a16:creationId xmlns:a16="http://schemas.microsoft.com/office/drawing/2014/main" xmlns=""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2" name="Rectángulo 11">
            <a:extLst>
              <a:ext uri="{FF2B5EF4-FFF2-40B4-BE49-F238E27FC236}">
                <a16:creationId xmlns:a16="http://schemas.microsoft.com/office/drawing/2014/main" xmlns=""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622406" y="3848474"/>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xmlns=""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rtlCol="0">
            <a:normAutofit/>
          </a:bodyPr>
          <a:lstStyle>
            <a:lvl1pPr marL="0" indent="0" algn="ctr">
              <a:buNone/>
              <a:defRPr sz="1800"/>
            </a:lvl1pPr>
          </a:lstStyle>
          <a:p>
            <a:pPr rtl="0"/>
            <a:r>
              <a:rPr lang="es-ES" noProof="0" dirty="0"/>
              <a:t>Haga clic en el icono para agregar una imagen</a:t>
            </a:r>
          </a:p>
        </p:txBody>
      </p:sp>
      <p:sp>
        <p:nvSpPr>
          <p:cNvPr id="10" name="Rectángulo 9">
            <a:extLst>
              <a:ext uri="{FF2B5EF4-FFF2-40B4-BE49-F238E27FC236}">
                <a16:creationId xmlns:a16="http://schemas.microsoft.com/office/drawing/2014/main" xmlns=""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hasCustomPrompt="1"/>
          </p:nvPr>
        </p:nvSpPr>
        <p:spPr>
          <a:xfrm>
            <a:off x="6905625" y="4927600"/>
            <a:ext cx="4986338"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xmlns=""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osición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8" name="Marcador de posición de imagen 6">
            <a:extLst>
              <a:ext uri="{FF2B5EF4-FFF2-40B4-BE49-F238E27FC236}">
                <a16:creationId xmlns:a16="http://schemas.microsoft.com/office/drawing/2014/main" xmlns=""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2" name="Rectángulo 11">
            <a:extLst>
              <a:ext uri="{FF2B5EF4-FFF2-40B4-BE49-F238E27FC236}">
                <a16:creationId xmlns:a16="http://schemas.microsoft.com/office/drawing/2014/main" xmlns=""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6383054" y="3808206"/>
            <a:ext cx="5255193" cy="240486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622406" y="3808236"/>
            <a:ext cx="5256000" cy="24048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6" name="Conector recto 5">
            <a:extLst>
              <a:ext uri="{FF2B5EF4-FFF2-40B4-BE49-F238E27FC236}">
                <a16:creationId xmlns:a16="http://schemas.microsoft.com/office/drawing/2014/main" xmlns=""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Rectángulo 21">
            <a:extLst>
              <a:ext uri="{FF2B5EF4-FFF2-40B4-BE49-F238E27FC236}">
                <a16:creationId xmlns:a16="http://schemas.microsoft.com/office/drawing/2014/main" xmlns=""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4" name="Marcador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3609563" y="3118775"/>
            <a:ext cx="2927311" cy="3081999"/>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371475" y="3118776"/>
            <a:ext cx="2926800" cy="3081922"/>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5" name="Marcador de posición de imagen 24">
            <a:extLst>
              <a:ext uri="{FF2B5EF4-FFF2-40B4-BE49-F238E27FC236}">
                <a16:creationId xmlns:a16="http://schemas.microsoft.com/office/drawing/2014/main" xmlns=""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dirty="0"/>
              <a:t>Haga clic en el icono para agregar una imagen</a:t>
            </a:r>
          </a:p>
        </p:txBody>
      </p:sp>
      <p:sp>
        <p:nvSpPr>
          <p:cNvPr id="20" name="Rectángulo 19">
            <a:extLst>
              <a:ext uri="{FF2B5EF4-FFF2-40B4-BE49-F238E27FC236}">
                <a16:creationId xmlns:a16="http://schemas.microsoft.com/office/drawing/2014/main" xmlns=""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20">
            <a:extLst>
              <a:ext uri="{FF2B5EF4-FFF2-40B4-BE49-F238E27FC236}">
                <a16:creationId xmlns:a16="http://schemas.microsoft.com/office/drawing/2014/main" xmlns=""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23" name="Conector recto 22">
            <a:extLst>
              <a:ext uri="{FF2B5EF4-FFF2-40B4-BE49-F238E27FC236}">
                <a16:creationId xmlns:a16="http://schemas.microsoft.com/office/drawing/2014/main" xmlns=""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xmlns=""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Marcador de posición de imagen 6">
            <a:extLst>
              <a:ext uri="{FF2B5EF4-FFF2-40B4-BE49-F238E27FC236}">
                <a16:creationId xmlns:a16="http://schemas.microsoft.com/office/drawing/2014/main" xmlns=""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4" name="Rectángulo 13">
            <a:extLst>
              <a:ext uri="{FF2B5EF4-FFF2-40B4-BE49-F238E27FC236}">
                <a16:creationId xmlns:a16="http://schemas.microsoft.com/office/drawing/2014/main" xmlns=""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xmlns=""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a:lvl1pPr>
          </a:lstStyle>
          <a:p>
            <a:pPr rtl="0"/>
            <a:r>
              <a:rPr lang="es-ES" noProof="0"/>
              <a:t>Haga clic para modificar el estilo de título del patrón</a:t>
            </a:r>
          </a:p>
        </p:txBody>
      </p:sp>
      <p:sp>
        <p:nvSpPr>
          <p:cNvPr id="7" name="Marcador de número de diapositiva 6">
            <a:extLst>
              <a:ext uri="{FF2B5EF4-FFF2-40B4-BE49-F238E27FC236}">
                <a16:creationId xmlns:a16="http://schemas.microsoft.com/office/drawing/2014/main" xmlns="" id="{2C182A82-4FBE-4689-B739-692549B4030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4" name="Marcador de posición de contenido 3">
            <a:extLst>
              <a:ext uri="{FF2B5EF4-FFF2-40B4-BE49-F238E27FC236}">
                <a16:creationId xmlns:a16="http://schemas.microsoft.com/office/drawing/2014/main" xmlns="" id="{23F1116B-C8B0-450D-83F6-49C4ABB22CCD}"/>
              </a:ext>
            </a:extLst>
          </p:cNvPr>
          <p:cNvSpPr>
            <a:spLocks noGrp="1"/>
          </p:cNvSpPr>
          <p:nvPr>
            <p:ph sz="half" idx="2"/>
          </p:nvPr>
        </p:nvSpPr>
        <p:spPr>
          <a:xfrm>
            <a:off x="6328091" y="2424864"/>
            <a:ext cx="4132800" cy="2833200"/>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contenido 2">
            <a:extLst>
              <a:ext uri="{FF2B5EF4-FFF2-40B4-BE49-F238E27FC236}">
                <a16:creationId xmlns:a16="http://schemas.microsoft.com/office/drawing/2014/main" xmlns="" id="{3E60534E-DE82-45F4-8E2E-DA97F169177F}"/>
              </a:ext>
            </a:extLst>
          </p:cNvPr>
          <p:cNvSpPr>
            <a:spLocks noGrp="1"/>
          </p:cNvSpPr>
          <p:nvPr>
            <p:ph sz="half" idx="1"/>
          </p:nvPr>
        </p:nvSpPr>
        <p:spPr>
          <a:xfrm>
            <a:off x="1722820" y="2424864"/>
            <a:ext cx="4131850" cy="2832101"/>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Rectángulo 4">
            <a:extLst>
              <a:ext uri="{FF2B5EF4-FFF2-40B4-BE49-F238E27FC236}">
                <a16:creationId xmlns:a16="http://schemas.microsoft.com/office/drawing/2014/main" xmlns=""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osición de imagen 6">
            <a:extLst>
              <a:ext uri="{FF2B5EF4-FFF2-40B4-BE49-F238E27FC236}">
                <a16:creationId xmlns:a16="http://schemas.microsoft.com/office/drawing/2014/main" xmlns=""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7" name="Marcador de posición de imagen 26">
            <a:extLst>
              <a:ext uri="{FF2B5EF4-FFF2-40B4-BE49-F238E27FC236}">
                <a16:creationId xmlns:a16="http://schemas.microsoft.com/office/drawing/2014/main" xmlns=""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5" name="Marcador de posición de imagen 6">
            <a:extLst>
              <a:ext uri="{FF2B5EF4-FFF2-40B4-BE49-F238E27FC236}">
                <a16:creationId xmlns:a16="http://schemas.microsoft.com/office/drawing/2014/main" xmlns=""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6" name="Marcador de posición de imagen 6">
            <a:extLst>
              <a:ext uri="{FF2B5EF4-FFF2-40B4-BE49-F238E27FC236}">
                <a16:creationId xmlns:a16="http://schemas.microsoft.com/office/drawing/2014/main" xmlns=""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7" name="Marcador de posición de imagen 6">
            <a:extLst>
              <a:ext uri="{FF2B5EF4-FFF2-40B4-BE49-F238E27FC236}">
                <a16:creationId xmlns:a16="http://schemas.microsoft.com/office/drawing/2014/main" xmlns=""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grpSp>
        <p:nvGrpSpPr>
          <p:cNvPr id="2" name="Grupo 1">
            <a:extLst>
              <a:ext uri="{FF2B5EF4-FFF2-40B4-BE49-F238E27FC236}">
                <a16:creationId xmlns:a16="http://schemas.microsoft.com/office/drawing/2014/main" xmlns="" id="{18F30468-CC2E-4430-88DD-81D548B988FA}"/>
              </a:ext>
            </a:extLst>
          </p:cNvPr>
          <p:cNvGrpSpPr/>
          <p:nvPr userDrawn="1"/>
        </p:nvGrpSpPr>
        <p:grpSpPr>
          <a:xfrm>
            <a:off x="371474" y="260350"/>
            <a:ext cx="644525" cy="973138"/>
            <a:chOff x="371475" y="671713"/>
            <a:chExt cx="496540" cy="836738"/>
          </a:xfrm>
        </p:grpSpPr>
        <p:sp>
          <p:nvSpPr>
            <p:cNvPr id="8" name="Rectángulo 7">
              <a:extLst>
                <a:ext uri="{FF2B5EF4-FFF2-40B4-BE49-F238E27FC236}">
                  <a16:creationId xmlns:a16="http://schemas.microsoft.com/office/drawing/2014/main" xmlns=""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xmlns=""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10" name="Rectángulo 9">
            <a:extLst>
              <a:ext uri="{FF2B5EF4-FFF2-40B4-BE49-F238E27FC236}">
                <a16:creationId xmlns:a16="http://schemas.microsoft.com/office/drawing/2014/main" xmlns=""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xmlns=""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8" name="Marcador de posición de imagen 6">
            <a:extLst>
              <a:ext uri="{FF2B5EF4-FFF2-40B4-BE49-F238E27FC236}">
                <a16:creationId xmlns:a16="http://schemas.microsoft.com/office/drawing/2014/main" xmlns=""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7" name="Rectángulo 6">
            <a:extLst>
              <a:ext uri="{FF2B5EF4-FFF2-40B4-BE49-F238E27FC236}">
                <a16:creationId xmlns:a16="http://schemas.microsoft.com/office/drawing/2014/main" xmlns=""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xmlns=""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3004445"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xmlns=""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2" name="Rectángulo 11">
            <a:extLst>
              <a:ext uri="{FF2B5EF4-FFF2-40B4-BE49-F238E27FC236}">
                <a16:creationId xmlns:a16="http://schemas.microsoft.com/office/drawing/2014/main" xmlns=""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3" name="Rectángulo 12">
            <a:extLst>
              <a:ext uri="{FF2B5EF4-FFF2-40B4-BE49-F238E27FC236}">
                <a16:creationId xmlns:a16="http://schemas.microsoft.com/office/drawing/2014/main" xmlns=""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8" name="Marcador de posición de imagen 6">
            <a:extLst>
              <a:ext uri="{FF2B5EF4-FFF2-40B4-BE49-F238E27FC236}">
                <a16:creationId xmlns:a16="http://schemas.microsoft.com/office/drawing/2014/main" xmlns=""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7" name="Rectángulo 6">
            <a:extLst>
              <a:ext uri="{FF2B5EF4-FFF2-40B4-BE49-F238E27FC236}">
                <a16:creationId xmlns:a16="http://schemas.microsoft.com/office/drawing/2014/main" xmlns=""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xmlns=""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483636" y="2623930"/>
            <a:ext cx="2986019" cy="3448880"/>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Rectángulo 11">
            <a:extLst>
              <a:ext uri="{FF2B5EF4-FFF2-40B4-BE49-F238E27FC236}">
                <a16:creationId xmlns:a16="http://schemas.microsoft.com/office/drawing/2014/main" xmlns=""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3" name="Rectángulo 12">
            <a:extLst>
              <a:ext uri="{FF2B5EF4-FFF2-40B4-BE49-F238E27FC236}">
                <a16:creationId xmlns:a16="http://schemas.microsoft.com/office/drawing/2014/main" xmlns=""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dirty="0"/>
              <a:t>Haga clic en el icono para agregar una imagen</a:t>
            </a:r>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hasCustomPrompt="1"/>
          </p:nvPr>
        </p:nvSpPr>
        <p:spPr>
          <a:xfrm>
            <a:off x="3436610" y="4079083"/>
            <a:ext cx="5318781" cy="976311"/>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xmlns=""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8" name="Marcador de posición de imagen 6">
            <a:extLst>
              <a:ext uri="{FF2B5EF4-FFF2-40B4-BE49-F238E27FC236}">
                <a16:creationId xmlns:a16="http://schemas.microsoft.com/office/drawing/2014/main" xmlns=""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895142" y="3523420"/>
            <a:ext cx="5058397"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lvl1pPr algn="ctr">
              <a:defRPr>
                <a:solidFill>
                  <a:schemeClr val="bg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5" name="Marcador de posición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371476" y="4247320"/>
            <a:ext cx="5582064" cy="1953455"/>
          </a:xfrm>
        </p:spPr>
        <p:txBody>
          <a:bodyPr rtlCol="0">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posición de imagen 6">
            <a:extLst>
              <a:ext uri="{FF2B5EF4-FFF2-40B4-BE49-F238E27FC236}">
                <a16:creationId xmlns:a16="http://schemas.microsoft.com/office/drawing/2014/main" xmlns=""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6" name="Marcador de posición de imagen 6">
            <a:extLst>
              <a:ext uri="{FF2B5EF4-FFF2-40B4-BE49-F238E27FC236}">
                <a16:creationId xmlns:a16="http://schemas.microsoft.com/office/drawing/2014/main" xmlns=""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xmlns=""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 name="Rectángulo 6">
            <a:extLst>
              <a:ext uri="{FF2B5EF4-FFF2-40B4-BE49-F238E27FC236}">
                <a16:creationId xmlns:a16="http://schemas.microsoft.com/office/drawing/2014/main" xmlns=""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9B2BA5B3-8B1C-4C1C-B4EB-C9A8AC24AEDE}"/>
              </a:ext>
            </a:extLst>
          </p:cNvPr>
          <p:cNvSpPr>
            <a:spLocks noGrp="1"/>
          </p:cNvSpPr>
          <p:nvPr>
            <p:ph type="title"/>
          </p:nvPr>
        </p:nvSpPr>
        <p:spPr>
          <a:xfrm>
            <a:off x="371475" y="260351"/>
            <a:ext cx="11520487" cy="755649"/>
          </a:xfrm>
        </p:spPr>
        <p:txBody>
          <a:bodyPr rtlCol="0"/>
          <a:lstStyle>
            <a:lvl1pPr algn="l">
              <a:defRPr>
                <a:solidFill>
                  <a:schemeClr val="tx1"/>
                </a:solidFill>
              </a:defRPr>
            </a:lvl1pPr>
          </a:lstStyle>
          <a:p>
            <a:pPr rtl="0"/>
            <a:r>
              <a:rPr lang="es-ES" noProof="0"/>
              <a:t>Haga clic para modificar el estilo de título del patrón</a:t>
            </a:r>
          </a:p>
        </p:txBody>
      </p:sp>
      <p:sp>
        <p:nvSpPr>
          <p:cNvPr id="9" name="Marcador de número de diapositiva 8">
            <a:extLst>
              <a:ext uri="{FF2B5EF4-FFF2-40B4-BE49-F238E27FC236}">
                <a16:creationId xmlns:a16="http://schemas.microsoft.com/office/drawing/2014/main" xmlns="" id="{6B54C622-8EF1-4AE4-AB25-19D71A5C54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5" name="Marcador de texto 4">
            <a:extLst>
              <a:ext uri="{FF2B5EF4-FFF2-40B4-BE49-F238E27FC236}">
                <a16:creationId xmlns:a16="http://schemas.microsoft.com/office/drawing/2014/main" xmlns="" id="{BA2A6524-3EAC-4E27-BF8E-8F87E480F902}"/>
              </a:ext>
            </a:extLst>
          </p:cNvPr>
          <p:cNvSpPr>
            <a:spLocks noGrp="1"/>
          </p:cNvSpPr>
          <p:nvPr>
            <p:ph type="body" sz="quarter" idx="3"/>
          </p:nvPr>
        </p:nvSpPr>
        <p:spPr>
          <a:xfrm>
            <a:off x="6610169" y="3956706"/>
            <a:ext cx="5109021"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texto 2">
            <a:extLst>
              <a:ext uri="{FF2B5EF4-FFF2-40B4-BE49-F238E27FC236}">
                <a16:creationId xmlns:a16="http://schemas.microsoft.com/office/drawing/2014/main" xmlns="" id="{9DA658D4-2F70-44A3-A7C3-BF6A1D7BE2A9}"/>
              </a:ext>
            </a:extLst>
          </p:cNvPr>
          <p:cNvSpPr>
            <a:spLocks noGrp="1"/>
          </p:cNvSpPr>
          <p:nvPr>
            <p:ph type="body" idx="1"/>
          </p:nvPr>
        </p:nvSpPr>
        <p:spPr>
          <a:xfrm>
            <a:off x="539836" y="1462743"/>
            <a:ext cx="5108400"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CDF57B0C-62A3-4053-936D-9841C7D76D8B}"/>
              </a:ext>
            </a:extLst>
          </p:cNvPr>
          <p:cNvSpPr>
            <a:spLocks noGrp="1"/>
          </p:cNvSpPr>
          <p:nvPr>
            <p:ph sz="half" idx="2"/>
          </p:nvPr>
        </p:nvSpPr>
        <p:spPr>
          <a:xfrm>
            <a:off x="539836" y="2075621"/>
            <a:ext cx="5108400" cy="1391480"/>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imagen 6">
            <a:extLst>
              <a:ext uri="{FF2B5EF4-FFF2-40B4-BE49-F238E27FC236}">
                <a16:creationId xmlns:a16="http://schemas.microsoft.com/office/drawing/2014/main" xmlns=""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8" name="Marcador de posición de imagen 6">
            <a:extLst>
              <a:ext uri="{FF2B5EF4-FFF2-40B4-BE49-F238E27FC236}">
                <a16:creationId xmlns:a16="http://schemas.microsoft.com/office/drawing/2014/main" xmlns=""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xmlns=""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7" name="Rectángulo 6">
            <a:extLst>
              <a:ext uri="{FF2B5EF4-FFF2-40B4-BE49-F238E27FC236}">
                <a16:creationId xmlns:a16="http://schemas.microsoft.com/office/drawing/2014/main" xmlns=""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xmlns=""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xmlns=""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2" name="Rectángulo 11">
            <a:extLst>
              <a:ext uri="{FF2B5EF4-FFF2-40B4-BE49-F238E27FC236}">
                <a16:creationId xmlns:a16="http://schemas.microsoft.com/office/drawing/2014/main" xmlns=""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Rectángulo 12">
            <a:extLst>
              <a:ext uri="{FF2B5EF4-FFF2-40B4-BE49-F238E27FC236}">
                <a16:creationId xmlns:a16="http://schemas.microsoft.com/office/drawing/2014/main" xmlns=""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xmlns=""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grpSp>
        <p:nvGrpSpPr>
          <p:cNvPr id="14" name="Grupo 13">
            <a:extLst>
              <a:ext uri="{FF2B5EF4-FFF2-40B4-BE49-F238E27FC236}">
                <a16:creationId xmlns:a16="http://schemas.microsoft.com/office/drawing/2014/main" xmlns=""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ángulo 14">
              <a:extLst>
                <a:ext uri="{FF2B5EF4-FFF2-40B4-BE49-F238E27FC236}">
                  <a16:creationId xmlns:a16="http://schemas.microsoft.com/office/drawing/2014/main" xmlns=""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Rectángulo 15">
              <a:extLst>
                <a:ext uri="{FF2B5EF4-FFF2-40B4-BE49-F238E27FC236}">
                  <a16:creationId xmlns:a16="http://schemas.microsoft.com/office/drawing/2014/main" xmlns=""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7" name="Grupo 16">
            <a:extLst>
              <a:ext uri="{FF2B5EF4-FFF2-40B4-BE49-F238E27FC236}">
                <a16:creationId xmlns:a16="http://schemas.microsoft.com/office/drawing/2014/main" xmlns=""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ángulo 17">
              <a:extLst>
                <a:ext uri="{FF2B5EF4-FFF2-40B4-BE49-F238E27FC236}">
                  <a16:creationId xmlns:a16="http://schemas.microsoft.com/office/drawing/2014/main" xmlns=""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9" name="Rectángulo 18">
              <a:extLst>
                <a:ext uri="{FF2B5EF4-FFF2-40B4-BE49-F238E27FC236}">
                  <a16:creationId xmlns:a16="http://schemas.microsoft.com/office/drawing/2014/main" xmlns=""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Tree>
    <p:extLst>
      <p:ext uri="{BB962C8B-B14F-4D97-AF65-F5344CB8AC3E}">
        <p14:creationId xmlns:p14="http://schemas.microsoft.com/office/powerpoint/2010/main" xmlns=""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xmlns=""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xmlns=""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posición de imagen 6">
            <a:extLst>
              <a:ext uri="{FF2B5EF4-FFF2-40B4-BE49-F238E27FC236}">
                <a16:creationId xmlns:a16="http://schemas.microsoft.com/office/drawing/2014/main" xmlns=""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20" name="Rectángulo 19">
            <a:extLst>
              <a:ext uri="{FF2B5EF4-FFF2-40B4-BE49-F238E27FC236}">
                <a16:creationId xmlns:a16="http://schemas.microsoft.com/office/drawing/2014/main" xmlns=""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osición de imagen 6">
            <a:extLst>
              <a:ext uri="{FF2B5EF4-FFF2-40B4-BE49-F238E27FC236}">
                <a16:creationId xmlns:a16="http://schemas.microsoft.com/office/drawing/2014/main" xmlns=""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9" name="Marcador de texto 8">
            <a:extLst>
              <a:ext uri="{FF2B5EF4-FFF2-40B4-BE49-F238E27FC236}">
                <a16:creationId xmlns:a16="http://schemas.microsoft.com/office/drawing/2014/main" xmlns=""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
        <p:nvSpPr>
          <p:cNvPr id="10" name="Marcador de texto 8">
            <a:extLst>
              <a:ext uri="{FF2B5EF4-FFF2-40B4-BE49-F238E27FC236}">
                <a16:creationId xmlns:a16="http://schemas.microsoft.com/office/drawing/2014/main" xmlns=""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es-ES" noProof="0"/>
              <a:t>Agregue texto aquí</a:t>
            </a:r>
          </a:p>
        </p:txBody>
      </p:sp>
    </p:spTree>
    <p:extLst>
      <p:ext uri="{BB962C8B-B14F-4D97-AF65-F5344CB8AC3E}">
        <p14:creationId xmlns:p14="http://schemas.microsoft.com/office/powerpoint/2010/main" xmlns=""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5" name="Marcador de posición de número de diapositiva 4">
            <a:extLst>
              <a:ext uri="{FF2B5EF4-FFF2-40B4-BE49-F238E27FC236}">
                <a16:creationId xmlns:a16="http://schemas.microsoft.com/office/drawing/2014/main" xmlns="" id="{6E5460C4-49C1-4270-BC58-5EEBC77615CD}"/>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24" name="Rectángulo 23">
            <a:extLst>
              <a:ext uri="{FF2B5EF4-FFF2-40B4-BE49-F238E27FC236}">
                <a16:creationId xmlns:a16="http://schemas.microsoft.com/office/drawing/2014/main" xmlns=""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Rectángulo 24">
            <a:extLst>
              <a:ext uri="{FF2B5EF4-FFF2-40B4-BE49-F238E27FC236}">
                <a16:creationId xmlns:a16="http://schemas.microsoft.com/office/drawing/2014/main" xmlns=""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Rectángulo 25">
            <a:extLst>
              <a:ext uri="{FF2B5EF4-FFF2-40B4-BE49-F238E27FC236}">
                <a16:creationId xmlns:a16="http://schemas.microsoft.com/office/drawing/2014/main" xmlns=""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7" name="Rectángulo 26">
            <a:extLst>
              <a:ext uri="{FF2B5EF4-FFF2-40B4-BE49-F238E27FC236}">
                <a16:creationId xmlns:a16="http://schemas.microsoft.com/office/drawing/2014/main" xmlns=""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29" name="Conector recto 28">
            <a:extLst>
              <a:ext uri="{FF2B5EF4-FFF2-40B4-BE49-F238E27FC236}">
                <a16:creationId xmlns:a16="http://schemas.microsoft.com/office/drawing/2014/main" xmlns=""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Marcador de posición de imagen 33">
            <a:extLst>
              <a:ext uri="{FF2B5EF4-FFF2-40B4-BE49-F238E27FC236}">
                <a16:creationId xmlns:a16="http://schemas.microsoft.com/office/drawing/2014/main" xmlns="" id="{D9056F2B-EAFD-4A57-BB92-D14816C84DDE}"/>
              </a:ext>
            </a:extLst>
          </p:cNvPr>
          <p:cNvSpPr>
            <a:spLocks noGrp="1"/>
          </p:cNvSpPr>
          <p:nvPr>
            <p:ph type="pic" sz="quarter" idx="13"/>
          </p:nvPr>
        </p:nvSpPr>
        <p:spPr>
          <a:xfrm>
            <a:off x="876300" y="1739900"/>
            <a:ext cx="1689100" cy="1397000"/>
          </a:xfrm>
        </p:spPr>
        <p:txBody>
          <a:bodyPr rtlCol="0"/>
          <a:lstStyle>
            <a:lvl1pPr marL="0" indent="0" algn="ctr">
              <a:buNone/>
              <a:defRPr>
                <a:solidFill>
                  <a:schemeClr val="bg1"/>
                </a:solidFill>
              </a:defRPr>
            </a:lvl1pPr>
          </a:lstStyle>
          <a:p>
            <a:pPr rtl="0"/>
            <a:r>
              <a:rPr lang="es-ES" noProof="0" dirty="0"/>
              <a:t>Haga clic en el icono para agregar una imagen</a:t>
            </a:r>
          </a:p>
        </p:txBody>
      </p:sp>
      <p:sp>
        <p:nvSpPr>
          <p:cNvPr id="35" name="Marcador de posición de imagen 33">
            <a:extLst>
              <a:ext uri="{FF2B5EF4-FFF2-40B4-BE49-F238E27FC236}">
                <a16:creationId xmlns:a16="http://schemas.microsoft.com/office/drawing/2014/main" xmlns="" id="{E65006DE-F797-4019-BB72-F484F9FE7E58}"/>
              </a:ext>
            </a:extLst>
          </p:cNvPr>
          <p:cNvSpPr>
            <a:spLocks noGrp="1"/>
          </p:cNvSpPr>
          <p:nvPr>
            <p:ph type="pic" sz="quarter" idx="14"/>
          </p:nvPr>
        </p:nvSpPr>
        <p:spPr>
          <a:xfrm>
            <a:off x="3829813" y="4263232"/>
            <a:ext cx="1689100" cy="1397000"/>
          </a:xfrm>
        </p:spPr>
        <p:txBody>
          <a:bodyPr rtlCol="0"/>
          <a:lstStyle>
            <a:lvl1pPr marL="0" indent="0" algn="ctr">
              <a:buNone/>
              <a:defRPr>
                <a:solidFill>
                  <a:schemeClr val="bg1"/>
                </a:solidFill>
              </a:defRPr>
            </a:lvl1pPr>
          </a:lstStyle>
          <a:p>
            <a:pPr rtl="0"/>
            <a:r>
              <a:rPr lang="es-ES" noProof="0" dirty="0"/>
              <a:t>Haga clic en el icono para agregar una imagen</a:t>
            </a:r>
          </a:p>
        </p:txBody>
      </p:sp>
      <p:sp>
        <p:nvSpPr>
          <p:cNvPr id="36" name="Marcador de posición de imagen 33">
            <a:extLst>
              <a:ext uri="{FF2B5EF4-FFF2-40B4-BE49-F238E27FC236}">
                <a16:creationId xmlns:a16="http://schemas.microsoft.com/office/drawing/2014/main" xmlns="" id="{0947D252-5545-4406-8764-B7712464DA56}"/>
              </a:ext>
            </a:extLst>
          </p:cNvPr>
          <p:cNvSpPr>
            <a:spLocks noGrp="1"/>
          </p:cNvSpPr>
          <p:nvPr>
            <p:ph type="pic" sz="quarter" idx="15"/>
          </p:nvPr>
        </p:nvSpPr>
        <p:spPr>
          <a:xfrm>
            <a:off x="6744524" y="1739900"/>
            <a:ext cx="1689100" cy="1397000"/>
          </a:xfrm>
        </p:spPr>
        <p:txBody>
          <a:bodyPr rtlCol="0"/>
          <a:lstStyle>
            <a:lvl1pPr marL="0" indent="0" algn="ctr">
              <a:buNone/>
              <a:defRPr>
                <a:solidFill>
                  <a:schemeClr val="bg1"/>
                </a:solidFill>
              </a:defRPr>
            </a:lvl1pPr>
          </a:lstStyle>
          <a:p>
            <a:pPr rtl="0"/>
            <a:r>
              <a:rPr lang="es-ES" noProof="0" dirty="0"/>
              <a:t>Haga clic en el icono para agregar una imagen</a:t>
            </a:r>
          </a:p>
        </p:txBody>
      </p:sp>
      <p:sp>
        <p:nvSpPr>
          <p:cNvPr id="38" name="Marcador de posición de imagen 33">
            <a:extLst>
              <a:ext uri="{FF2B5EF4-FFF2-40B4-BE49-F238E27FC236}">
                <a16:creationId xmlns:a16="http://schemas.microsoft.com/office/drawing/2014/main" xmlns="" id="{DD89F80C-C1D7-4F63-BAD2-F4EE1F9A162F}"/>
              </a:ext>
            </a:extLst>
          </p:cNvPr>
          <p:cNvSpPr>
            <a:spLocks noGrp="1"/>
          </p:cNvSpPr>
          <p:nvPr>
            <p:ph type="pic" sz="quarter" idx="17"/>
          </p:nvPr>
        </p:nvSpPr>
        <p:spPr>
          <a:xfrm>
            <a:off x="9659235" y="4263232"/>
            <a:ext cx="1689100" cy="1397000"/>
          </a:xfrm>
        </p:spPr>
        <p:txBody>
          <a:bodyPr rtlCol="0"/>
          <a:lstStyle>
            <a:lvl1pPr marL="0" indent="0" algn="ctr">
              <a:buNone/>
              <a:defRPr>
                <a:solidFill>
                  <a:schemeClr val="bg1"/>
                </a:solidFill>
              </a:defRPr>
            </a:lvl1pPr>
          </a:lstStyle>
          <a:p>
            <a:pPr rtl="0"/>
            <a:r>
              <a:rPr lang="es-ES" noProof="0" dirty="0"/>
              <a:t>Haga clic en el icono para agregar una imagen</a:t>
            </a:r>
          </a:p>
        </p:txBody>
      </p:sp>
      <p:sp>
        <p:nvSpPr>
          <p:cNvPr id="40" name="Marcador de texto 39">
            <a:extLst>
              <a:ext uri="{FF2B5EF4-FFF2-40B4-BE49-F238E27FC236}">
                <a16:creationId xmlns:a16="http://schemas.microsoft.com/office/drawing/2014/main" xmlns=""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texto 39">
            <a:extLst>
              <a:ext uri="{FF2B5EF4-FFF2-40B4-BE49-F238E27FC236}">
                <a16:creationId xmlns:a16="http://schemas.microsoft.com/office/drawing/2014/main" xmlns=""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Solo el título">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xmlns=""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a:xfrm>
            <a:off x="371475" y="260351"/>
            <a:ext cx="6168473" cy="758824"/>
          </a:xfrm>
        </p:spPr>
        <p:txBody>
          <a:bodyPr rtlCol="0"/>
          <a:lstStyle/>
          <a:p>
            <a:pPr rtl="0"/>
            <a:r>
              <a:rPr lang="es-ES" noProof="0"/>
              <a:t>Haga clic para editar el estilo de título del patrón</a:t>
            </a:r>
          </a:p>
        </p:txBody>
      </p:sp>
      <p:sp>
        <p:nvSpPr>
          <p:cNvPr id="24" name="Rectángulo 23">
            <a:extLst>
              <a:ext uri="{FF2B5EF4-FFF2-40B4-BE49-F238E27FC236}">
                <a16:creationId xmlns:a16="http://schemas.microsoft.com/office/drawing/2014/main" xmlns=""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Rectángulo 21">
            <a:extLst>
              <a:ext uri="{FF2B5EF4-FFF2-40B4-BE49-F238E27FC236}">
                <a16:creationId xmlns:a16="http://schemas.microsoft.com/office/drawing/2014/main" xmlns=""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3" name="Rectángulo 22">
            <a:extLst>
              <a:ext uri="{FF2B5EF4-FFF2-40B4-BE49-F238E27FC236}">
                <a16:creationId xmlns:a16="http://schemas.microsoft.com/office/drawing/2014/main" xmlns=""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Rectángulo 27">
            <a:extLst>
              <a:ext uri="{FF2B5EF4-FFF2-40B4-BE49-F238E27FC236}">
                <a16:creationId xmlns:a16="http://schemas.microsoft.com/office/drawing/2014/main" xmlns=""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Rectángulo 32">
            <a:extLst>
              <a:ext uri="{FF2B5EF4-FFF2-40B4-BE49-F238E27FC236}">
                <a16:creationId xmlns:a16="http://schemas.microsoft.com/office/drawing/2014/main" xmlns=""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7" name="Rectángulo 36">
            <a:extLst>
              <a:ext uri="{FF2B5EF4-FFF2-40B4-BE49-F238E27FC236}">
                <a16:creationId xmlns:a16="http://schemas.microsoft.com/office/drawing/2014/main" xmlns=""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Triángulo isósceles 3">
            <a:extLst>
              <a:ext uri="{FF2B5EF4-FFF2-40B4-BE49-F238E27FC236}">
                <a16:creationId xmlns:a16="http://schemas.microsoft.com/office/drawing/2014/main" xmlns=""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9" name="Triángulo isósceles 38">
            <a:extLst>
              <a:ext uri="{FF2B5EF4-FFF2-40B4-BE49-F238E27FC236}">
                <a16:creationId xmlns:a16="http://schemas.microsoft.com/office/drawing/2014/main" xmlns=""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5" name="Marcador de posición de imagen 33">
            <a:extLst>
              <a:ext uri="{FF2B5EF4-FFF2-40B4-BE49-F238E27FC236}">
                <a16:creationId xmlns:a16="http://schemas.microsoft.com/office/drawing/2014/main" xmlns="" id="{2D0DCA06-9544-45C9-BE22-EBB853AE757C}"/>
              </a:ext>
            </a:extLst>
          </p:cNvPr>
          <p:cNvSpPr>
            <a:spLocks noGrp="1"/>
          </p:cNvSpPr>
          <p:nvPr>
            <p:ph type="pic" sz="quarter" idx="13"/>
          </p:nvPr>
        </p:nvSpPr>
        <p:spPr>
          <a:xfrm>
            <a:off x="10133588" y="561678"/>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46" name="Marcador de posición de imagen 33">
            <a:extLst>
              <a:ext uri="{FF2B5EF4-FFF2-40B4-BE49-F238E27FC236}">
                <a16:creationId xmlns:a16="http://schemas.microsoft.com/office/drawing/2014/main" xmlns="" id="{21403A13-F195-405D-B352-4B77969E358B}"/>
              </a:ext>
            </a:extLst>
          </p:cNvPr>
          <p:cNvSpPr>
            <a:spLocks noGrp="1"/>
          </p:cNvSpPr>
          <p:nvPr>
            <p:ph type="pic" sz="quarter" idx="14"/>
          </p:nvPr>
        </p:nvSpPr>
        <p:spPr>
          <a:xfrm>
            <a:off x="7421034" y="2847678"/>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47" name="Marcador de posición de imagen 33">
            <a:extLst>
              <a:ext uri="{FF2B5EF4-FFF2-40B4-BE49-F238E27FC236}">
                <a16:creationId xmlns:a16="http://schemas.microsoft.com/office/drawing/2014/main" xmlns="" id="{390C9BE2-4328-41D9-82FB-F6FEE7026C55}"/>
              </a:ext>
            </a:extLst>
          </p:cNvPr>
          <p:cNvSpPr>
            <a:spLocks noGrp="1"/>
          </p:cNvSpPr>
          <p:nvPr>
            <p:ph type="pic" sz="quarter" idx="15"/>
          </p:nvPr>
        </p:nvSpPr>
        <p:spPr>
          <a:xfrm>
            <a:off x="10133588" y="5133678"/>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48" name="Marcador de posición de imagen 6">
            <a:extLst>
              <a:ext uri="{FF2B5EF4-FFF2-40B4-BE49-F238E27FC236}">
                <a16:creationId xmlns:a16="http://schemas.microsoft.com/office/drawing/2014/main" xmlns=""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7" name="Marcador de texto 39">
            <a:extLst>
              <a:ext uri="{FF2B5EF4-FFF2-40B4-BE49-F238E27FC236}">
                <a16:creationId xmlns:a16="http://schemas.microsoft.com/office/drawing/2014/main" xmlns=""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8" name="Marcador de texto 39">
            <a:extLst>
              <a:ext uri="{FF2B5EF4-FFF2-40B4-BE49-F238E27FC236}">
                <a16:creationId xmlns:a16="http://schemas.microsoft.com/office/drawing/2014/main" xmlns=""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19" name="Marcador de texto 39">
            <a:extLst>
              <a:ext uri="{FF2B5EF4-FFF2-40B4-BE49-F238E27FC236}">
                <a16:creationId xmlns:a16="http://schemas.microsoft.com/office/drawing/2014/main" xmlns=""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Rectángulo 3">
            <a:extLst>
              <a:ext uri="{FF2B5EF4-FFF2-40B4-BE49-F238E27FC236}">
                <a16:creationId xmlns:a16="http://schemas.microsoft.com/office/drawing/2014/main" xmlns=""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rtlCol="0">
            <a:normAutofit/>
          </a:bodyPr>
          <a:lstStyle>
            <a:lvl1pPr marL="0" indent="0" algn="ctr">
              <a:buNone/>
              <a:defRPr sz="1800"/>
            </a:lvl1pPr>
          </a:lstStyle>
          <a:p>
            <a:pPr rtl="0"/>
            <a:r>
              <a:rPr lang="es-ES" noProof="0" dirty="0"/>
              <a:t>Haga clic en el icono para agregar una imagen</a:t>
            </a:r>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p:ph type="subTitle" idx="1" hasCustomPrompt="1"/>
          </p:nvPr>
        </p:nvSpPr>
        <p:spPr>
          <a:xfrm>
            <a:off x="371476" y="4079083"/>
            <a:ext cx="4416424" cy="976311"/>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8" name="Rectángulo 7">
            <a:extLst>
              <a:ext uri="{FF2B5EF4-FFF2-40B4-BE49-F238E27FC236}">
                <a16:creationId xmlns:a16="http://schemas.microsoft.com/office/drawing/2014/main" xmlns=""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xmlns=""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sp>
        <p:nvSpPr>
          <p:cNvPr id="20" name="Marcador de posición de imagen 33">
            <a:extLst>
              <a:ext uri="{FF2B5EF4-FFF2-40B4-BE49-F238E27FC236}">
                <a16:creationId xmlns:a16="http://schemas.microsoft.com/office/drawing/2014/main" xmlns="" id="{917F3183-F8DC-409E-BDAF-E3190E5CC10A}"/>
              </a:ext>
            </a:extLst>
          </p:cNvPr>
          <p:cNvSpPr>
            <a:spLocks noGrp="1"/>
          </p:cNvSpPr>
          <p:nvPr>
            <p:ph type="pic" sz="quarter" idx="13"/>
          </p:nvPr>
        </p:nvSpPr>
        <p:spPr>
          <a:xfrm>
            <a:off x="1466711" y="2999731"/>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25" name="Marcador de posición de imagen 33">
            <a:extLst>
              <a:ext uri="{FF2B5EF4-FFF2-40B4-BE49-F238E27FC236}">
                <a16:creationId xmlns:a16="http://schemas.microsoft.com/office/drawing/2014/main" xmlns="" id="{8DCF90EE-8A0F-46BB-A8EC-27CB7826EB0D}"/>
              </a:ext>
            </a:extLst>
          </p:cNvPr>
          <p:cNvSpPr>
            <a:spLocks noGrp="1"/>
          </p:cNvSpPr>
          <p:nvPr>
            <p:ph type="pic" sz="quarter" idx="17"/>
          </p:nvPr>
        </p:nvSpPr>
        <p:spPr>
          <a:xfrm>
            <a:off x="4108135" y="2999731"/>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26" name="Marcador de posición de imagen 33">
            <a:extLst>
              <a:ext uri="{FF2B5EF4-FFF2-40B4-BE49-F238E27FC236}">
                <a16:creationId xmlns:a16="http://schemas.microsoft.com/office/drawing/2014/main" xmlns="" id="{4B6BCE84-A7A7-4701-966F-9F969C523C51}"/>
              </a:ext>
            </a:extLst>
          </p:cNvPr>
          <p:cNvSpPr>
            <a:spLocks noGrp="1"/>
          </p:cNvSpPr>
          <p:nvPr>
            <p:ph type="pic" sz="quarter" idx="18"/>
          </p:nvPr>
        </p:nvSpPr>
        <p:spPr>
          <a:xfrm>
            <a:off x="6749558" y="2999731"/>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27" name="Marcador de posición de imagen 33">
            <a:extLst>
              <a:ext uri="{FF2B5EF4-FFF2-40B4-BE49-F238E27FC236}">
                <a16:creationId xmlns:a16="http://schemas.microsoft.com/office/drawing/2014/main" xmlns="" id="{2F810615-16AA-4D3F-93BB-1074BABE1234}"/>
              </a:ext>
            </a:extLst>
          </p:cNvPr>
          <p:cNvSpPr>
            <a:spLocks noGrp="1"/>
          </p:cNvSpPr>
          <p:nvPr>
            <p:ph type="pic" sz="quarter" idx="19"/>
          </p:nvPr>
        </p:nvSpPr>
        <p:spPr>
          <a:xfrm>
            <a:off x="9435088" y="2999731"/>
            <a:ext cx="1405742" cy="1162644"/>
          </a:xfrm>
        </p:spPr>
        <p:txBody>
          <a:bodyPr rtlCol="0">
            <a:normAutofit/>
          </a:bodyPr>
          <a:lstStyle>
            <a:lvl1pPr marL="0" indent="0" algn="ctr">
              <a:buNone/>
              <a:defRPr sz="2000">
                <a:solidFill>
                  <a:schemeClr val="tx1"/>
                </a:solidFill>
              </a:defRPr>
            </a:lvl1pPr>
          </a:lstStyle>
          <a:p>
            <a:pPr rtl="0"/>
            <a:r>
              <a:rPr lang="es-ES" noProof="0" dirty="0"/>
              <a:t>Haga clic en el icono para agregar una imagen</a:t>
            </a:r>
          </a:p>
        </p:txBody>
      </p:sp>
      <p:sp>
        <p:nvSpPr>
          <p:cNvPr id="32" name="Rectángulo 31">
            <a:extLst>
              <a:ext uri="{FF2B5EF4-FFF2-40B4-BE49-F238E27FC236}">
                <a16:creationId xmlns:a16="http://schemas.microsoft.com/office/drawing/2014/main" xmlns=""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4" name="Rectángulo 33">
            <a:extLst>
              <a:ext uri="{FF2B5EF4-FFF2-40B4-BE49-F238E27FC236}">
                <a16:creationId xmlns:a16="http://schemas.microsoft.com/office/drawing/2014/main" xmlns=""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5" name="Rectángulo 34">
            <a:extLst>
              <a:ext uri="{FF2B5EF4-FFF2-40B4-BE49-F238E27FC236}">
                <a16:creationId xmlns:a16="http://schemas.microsoft.com/office/drawing/2014/main" xmlns=""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6" name="Rectángulo 35">
            <a:extLst>
              <a:ext uri="{FF2B5EF4-FFF2-40B4-BE49-F238E27FC236}">
                <a16:creationId xmlns:a16="http://schemas.microsoft.com/office/drawing/2014/main" xmlns=""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8" name="Marcador de texto 39">
            <a:extLst>
              <a:ext uri="{FF2B5EF4-FFF2-40B4-BE49-F238E27FC236}">
                <a16:creationId xmlns:a16="http://schemas.microsoft.com/office/drawing/2014/main" xmlns=""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cxnSp>
        <p:nvCxnSpPr>
          <p:cNvPr id="6" name="Conector recto 5">
            <a:extLst>
              <a:ext uri="{FF2B5EF4-FFF2-40B4-BE49-F238E27FC236}">
                <a16:creationId xmlns:a16="http://schemas.microsoft.com/office/drawing/2014/main" xmlns=""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48" name="Marcador de posición de imagen 6">
            <a:extLst>
              <a:ext uri="{FF2B5EF4-FFF2-40B4-BE49-F238E27FC236}">
                <a16:creationId xmlns:a16="http://schemas.microsoft.com/office/drawing/2014/main" xmlns=""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sp>
        <p:nvSpPr>
          <p:cNvPr id="18" name="Rectángulo 17">
            <a:extLst>
              <a:ext uri="{FF2B5EF4-FFF2-40B4-BE49-F238E27FC236}">
                <a16:creationId xmlns:a16="http://schemas.microsoft.com/office/drawing/2014/main" xmlns=""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5" name="Grupo 4">
            <a:extLst>
              <a:ext uri="{FF2B5EF4-FFF2-40B4-BE49-F238E27FC236}">
                <a16:creationId xmlns:a16="http://schemas.microsoft.com/office/drawing/2014/main" xmlns="" id="{B6748F93-9B1D-4874-A164-A654BF7D6C8C}"/>
              </a:ext>
            </a:extLst>
          </p:cNvPr>
          <p:cNvGrpSpPr/>
          <p:nvPr userDrawn="1"/>
        </p:nvGrpSpPr>
        <p:grpSpPr>
          <a:xfrm>
            <a:off x="4842107" y="2462886"/>
            <a:ext cx="1918252" cy="2689468"/>
            <a:chOff x="4790661" y="2266122"/>
            <a:chExt cx="1918252" cy="2852530"/>
          </a:xfrm>
        </p:grpSpPr>
        <p:cxnSp>
          <p:nvCxnSpPr>
            <p:cNvPr id="4" name="Conector recto 3">
              <a:extLst>
                <a:ext uri="{FF2B5EF4-FFF2-40B4-BE49-F238E27FC236}">
                  <a16:creationId xmlns:a16="http://schemas.microsoft.com/office/drawing/2014/main" xmlns=""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upo 27">
            <a:extLst>
              <a:ext uri="{FF2B5EF4-FFF2-40B4-BE49-F238E27FC236}">
                <a16:creationId xmlns:a16="http://schemas.microsoft.com/office/drawing/2014/main" xmlns="" id="{F894F998-0FDF-4CA2-802E-4FCFA7674171}"/>
              </a:ext>
            </a:extLst>
          </p:cNvPr>
          <p:cNvGrpSpPr/>
          <p:nvPr userDrawn="1"/>
        </p:nvGrpSpPr>
        <p:grpSpPr>
          <a:xfrm>
            <a:off x="7090100" y="2462886"/>
            <a:ext cx="4801862" cy="2689468"/>
            <a:chOff x="4790661" y="2266122"/>
            <a:chExt cx="1918252" cy="2852530"/>
          </a:xfrm>
        </p:grpSpPr>
        <p:cxnSp>
          <p:nvCxnSpPr>
            <p:cNvPr id="33" name="Conector recto 32">
              <a:extLst>
                <a:ext uri="{FF2B5EF4-FFF2-40B4-BE49-F238E27FC236}">
                  <a16:creationId xmlns:a16="http://schemas.microsoft.com/office/drawing/2014/main" xmlns=""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Marcador de texto 39">
            <a:extLst>
              <a:ext uri="{FF2B5EF4-FFF2-40B4-BE49-F238E27FC236}">
                <a16:creationId xmlns:a16="http://schemas.microsoft.com/office/drawing/2014/main" xmlns=""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5227571" y="1437538"/>
            <a:ext cx="1147325" cy="811033"/>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44" name="Marcador de posición de imagen 33">
            <a:extLst>
              <a:ext uri="{FF2B5EF4-FFF2-40B4-BE49-F238E27FC236}">
                <a16:creationId xmlns:a16="http://schemas.microsoft.com/office/drawing/2014/main" xmlns="" id="{9A1BE0BE-1FFD-445C-B6BA-E4A602D22112}"/>
              </a:ext>
            </a:extLst>
          </p:cNvPr>
          <p:cNvSpPr>
            <a:spLocks noGrp="1"/>
          </p:cNvSpPr>
          <p:nvPr>
            <p:ph type="pic" sz="quarter" idx="24"/>
          </p:nvPr>
        </p:nvSpPr>
        <p:spPr>
          <a:xfrm>
            <a:off x="5227571" y="2715650"/>
            <a:ext cx="1147325" cy="811033"/>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45" name="Marcador de posición de imagen 33">
            <a:extLst>
              <a:ext uri="{FF2B5EF4-FFF2-40B4-BE49-F238E27FC236}">
                <a16:creationId xmlns:a16="http://schemas.microsoft.com/office/drawing/2014/main" xmlns="" id="{B577AF17-6C7E-48B9-B267-0874B232A710}"/>
              </a:ext>
            </a:extLst>
          </p:cNvPr>
          <p:cNvSpPr>
            <a:spLocks noGrp="1"/>
          </p:cNvSpPr>
          <p:nvPr>
            <p:ph type="pic" sz="quarter" idx="25"/>
          </p:nvPr>
        </p:nvSpPr>
        <p:spPr>
          <a:xfrm>
            <a:off x="5227571" y="4043892"/>
            <a:ext cx="1147325" cy="811033"/>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46" name="Marcador de posición de imagen 33">
            <a:extLst>
              <a:ext uri="{FF2B5EF4-FFF2-40B4-BE49-F238E27FC236}">
                <a16:creationId xmlns:a16="http://schemas.microsoft.com/office/drawing/2014/main" xmlns="" id="{98A01AB1-3434-46C7-B1B3-90AFD4B1799F}"/>
              </a:ext>
            </a:extLst>
          </p:cNvPr>
          <p:cNvSpPr>
            <a:spLocks noGrp="1"/>
          </p:cNvSpPr>
          <p:nvPr>
            <p:ph type="pic" sz="quarter" idx="26"/>
          </p:nvPr>
        </p:nvSpPr>
        <p:spPr>
          <a:xfrm>
            <a:off x="5227571" y="5368250"/>
            <a:ext cx="1147325" cy="811033"/>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Tree>
    <p:extLst>
      <p:ext uri="{BB962C8B-B14F-4D97-AF65-F5344CB8AC3E}">
        <p14:creationId xmlns:p14="http://schemas.microsoft.com/office/powerpoint/2010/main" xmlns=""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xmlns=""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3" name="Rectángulo 22">
            <a:extLst>
              <a:ext uri="{FF2B5EF4-FFF2-40B4-BE49-F238E27FC236}">
                <a16:creationId xmlns:a16="http://schemas.microsoft.com/office/drawing/2014/main" xmlns=""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Rectángulo 25">
            <a:extLst>
              <a:ext uri="{FF2B5EF4-FFF2-40B4-BE49-F238E27FC236}">
                <a16:creationId xmlns:a16="http://schemas.microsoft.com/office/drawing/2014/main" xmlns=""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7" name="Rectángulo 26">
            <a:extLst>
              <a:ext uri="{FF2B5EF4-FFF2-40B4-BE49-F238E27FC236}">
                <a16:creationId xmlns:a16="http://schemas.microsoft.com/office/drawing/2014/main" xmlns=""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615473" y="1713955"/>
            <a:ext cx="1805204" cy="14666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32" name="Rectángulo 31">
            <a:extLst>
              <a:ext uri="{FF2B5EF4-FFF2-40B4-BE49-F238E27FC236}">
                <a16:creationId xmlns:a16="http://schemas.microsoft.com/office/drawing/2014/main" xmlns=""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4" name="Rectángulo 33">
            <a:extLst>
              <a:ext uri="{FF2B5EF4-FFF2-40B4-BE49-F238E27FC236}">
                <a16:creationId xmlns:a16="http://schemas.microsoft.com/office/drawing/2014/main" xmlns=""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9" name="Marcador de texto 39">
            <a:extLst>
              <a:ext uri="{FF2B5EF4-FFF2-40B4-BE49-F238E27FC236}">
                <a16:creationId xmlns:a16="http://schemas.microsoft.com/office/drawing/2014/main" xmlns=""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5" name="Marcador de texto 39">
            <a:extLst>
              <a:ext uri="{FF2B5EF4-FFF2-40B4-BE49-F238E27FC236}">
                <a16:creationId xmlns:a16="http://schemas.microsoft.com/office/drawing/2014/main" xmlns=""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6" name="Rectángulo 35">
            <a:extLst>
              <a:ext uri="{FF2B5EF4-FFF2-40B4-BE49-F238E27FC236}">
                <a16:creationId xmlns:a16="http://schemas.microsoft.com/office/drawing/2014/main" xmlns=""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7" name="Rectángulo 46">
            <a:extLst>
              <a:ext uri="{FF2B5EF4-FFF2-40B4-BE49-F238E27FC236}">
                <a16:creationId xmlns:a16="http://schemas.microsoft.com/office/drawing/2014/main" xmlns=""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9" name="Marcador de texto 39">
            <a:extLst>
              <a:ext uri="{FF2B5EF4-FFF2-40B4-BE49-F238E27FC236}">
                <a16:creationId xmlns:a16="http://schemas.microsoft.com/office/drawing/2014/main" xmlns=""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0" name="Marcador de texto 39">
            <a:extLst>
              <a:ext uri="{FF2B5EF4-FFF2-40B4-BE49-F238E27FC236}">
                <a16:creationId xmlns:a16="http://schemas.microsoft.com/office/drawing/2014/main" xmlns=""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51" name="Marcador de posición de imagen 33">
            <a:extLst>
              <a:ext uri="{FF2B5EF4-FFF2-40B4-BE49-F238E27FC236}">
                <a16:creationId xmlns:a16="http://schemas.microsoft.com/office/drawing/2014/main" xmlns="" id="{F196EA03-E36C-4E2A-A82F-8FA76EC2DBFC}"/>
              </a:ext>
            </a:extLst>
          </p:cNvPr>
          <p:cNvSpPr>
            <a:spLocks noGrp="1"/>
          </p:cNvSpPr>
          <p:nvPr>
            <p:ph type="pic" sz="quarter" idx="30"/>
          </p:nvPr>
        </p:nvSpPr>
        <p:spPr>
          <a:xfrm>
            <a:off x="615473" y="4253638"/>
            <a:ext cx="1805204" cy="14666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52" name="Marcador de posición de imagen 33">
            <a:extLst>
              <a:ext uri="{FF2B5EF4-FFF2-40B4-BE49-F238E27FC236}">
                <a16:creationId xmlns:a16="http://schemas.microsoft.com/office/drawing/2014/main" xmlns="" id="{9A754FAD-4B3A-4A76-9F0D-84DA72FD822B}"/>
              </a:ext>
            </a:extLst>
          </p:cNvPr>
          <p:cNvSpPr>
            <a:spLocks noGrp="1"/>
          </p:cNvSpPr>
          <p:nvPr>
            <p:ph type="pic" sz="quarter" idx="31"/>
          </p:nvPr>
        </p:nvSpPr>
        <p:spPr>
          <a:xfrm>
            <a:off x="6415151" y="4253638"/>
            <a:ext cx="1805204" cy="14666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53" name="Marcador de posición de imagen 33">
            <a:extLst>
              <a:ext uri="{FF2B5EF4-FFF2-40B4-BE49-F238E27FC236}">
                <a16:creationId xmlns:a16="http://schemas.microsoft.com/office/drawing/2014/main" xmlns="" id="{7A45718F-1012-47C4-BF29-7462E5C6CB90}"/>
              </a:ext>
            </a:extLst>
          </p:cNvPr>
          <p:cNvSpPr>
            <a:spLocks noGrp="1"/>
          </p:cNvSpPr>
          <p:nvPr>
            <p:ph type="pic" sz="quarter" idx="32"/>
          </p:nvPr>
        </p:nvSpPr>
        <p:spPr>
          <a:xfrm>
            <a:off x="6415151" y="1713954"/>
            <a:ext cx="1805204" cy="14666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Tree>
    <p:extLst>
      <p:ext uri="{BB962C8B-B14F-4D97-AF65-F5344CB8AC3E}">
        <p14:creationId xmlns:p14="http://schemas.microsoft.com/office/powerpoint/2010/main" xmlns=""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olo el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xmlns=""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20">
            <a:extLst>
              <a:ext uri="{FF2B5EF4-FFF2-40B4-BE49-F238E27FC236}">
                <a16:creationId xmlns:a16="http://schemas.microsoft.com/office/drawing/2014/main" xmlns=""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Rectángulo 21">
            <a:extLst>
              <a:ext uri="{FF2B5EF4-FFF2-40B4-BE49-F238E27FC236}">
                <a16:creationId xmlns:a16="http://schemas.microsoft.com/office/drawing/2014/main" xmlns=""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Rectángulo 24">
            <a:extLst>
              <a:ext uri="{FF2B5EF4-FFF2-40B4-BE49-F238E27FC236}">
                <a16:creationId xmlns:a16="http://schemas.microsoft.com/office/drawing/2014/main" xmlns=""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467420" y="1761485"/>
            <a:ext cx="2494721" cy="22263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28" name="Marcador de posición de imagen 33">
            <a:extLst>
              <a:ext uri="{FF2B5EF4-FFF2-40B4-BE49-F238E27FC236}">
                <a16:creationId xmlns:a16="http://schemas.microsoft.com/office/drawing/2014/main" xmlns="" id="{85BB27A3-DB87-46F4-8CA4-3C04A088E787}"/>
              </a:ext>
            </a:extLst>
          </p:cNvPr>
          <p:cNvSpPr>
            <a:spLocks noGrp="1"/>
          </p:cNvSpPr>
          <p:nvPr>
            <p:ph type="pic" sz="quarter" idx="21"/>
          </p:nvPr>
        </p:nvSpPr>
        <p:spPr>
          <a:xfrm>
            <a:off x="3412045" y="1761485"/>
            <a:ext cx="2494721" cy="22263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29" name="Marcador de posición de imagen 33">
            <a:extLst>
              <a:ext uri="{FF2B5EF4-FFF2-40B4-BE49-F238E27FC236}">
                <a16:creationId xmlns:a16="http://schemas.microsoft.com/office/drawing/2014/main" xmlns="" id="{F356E399-83ED-4937-A1CC-F591866C0E8C}"/>
              </a:ext>
            </a:extLst>
          </p:cNvPr>
          <p:cNvSpPr>
            <a:spLocks noGrp="1"/>
          </p:cNvSpPr>
          <p:nvPr>
            <p:ph type="pic" sz="quarter" idx="22"/>
          </p:nvPr>
        </p:nvSpPr>
        <p:spPr>
          <a:xfrm>
            <a:off x="6356669" y="1761485"/>
            <a:ext cx="2494721" cy="22263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30" name="Marcador de posición de imagen 33">
            <a:extLst>
              <a:ext uri="{FF2B5EF4-FFF2-40B4-BE49-F238E27FC236}">
                <a16:creationId xmlns:a16="http://schemas.microsoft.com/office/drawing/2014/main" xmlns="" id="{0967254B-CF1D-4F0D-A7F6-EC4E117B7509}"/>
              </a:ext>
            </a:extLst>
          </p:cNvPr>
          <p:cNvSpPr>
            <a:spLocks noGrp="1"/>
          </p:cNvSpPr>
          <p:nvPr>
            <p:ph type="pic" sz="quarter" idx="23"/>
          </p:nvPr>
        </p:nvSpPr>
        <p:spPr>
          <a:xfrm>
            <a:off x="9301294" y="1761485"/>
            <a:ext cx="2494721" cy="2226366"/>
          </a:xfrm>
        </p:spPr>
        <p:txBody>
          <a:bodyPr rtlCol="0">
            <a:normAutofit/>
          </a:bodyPr>
          <a:lstStyle>
            <a:lvl1pPr marL="0" indent="0" algn="ctr">
              <a:buNone/>
              <a:defRPr sz="1600">
                <a:solidFill>
                  <a:schemeClr val="bg1"/>
                </a:solidFill>
              </a:defRPr>
            </a:lvl1pPr>
          </a:lstStyle>
          <a:p>
            <a:pPr rtl="0"/>
            <a:r>
              <a:rPr lang="es-ES" noProof="0" dirty="0"/>
              <a:t>Haga clic en el icono para agregar una imagen</a:t>
            </a:r>
          </a:p>
        </p:txBody>
      </p:sp>
      <p:sp>
        <p:nvSpPr>
          <p:cNvPr id="31" name="Marcador de texto 39">
            <a:extLst>
              <a:ext uri="{FF2B5EF4-FFF2-40B4-BE49-F238E27FC236}">
                <a16:creationId xmlns:a16="http://schemas.microsoft.com/office/drawing/2014/main" xmlns=""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xmlns=""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xmlns=""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xmlns=""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xmlns=""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Solo el título">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xmlns=""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Rectángulo 25">
            <a:extLst>
              <a:ext uri="{FF2B5EF4-FFF2-40B4-BE49-F238E27FC236}">
                <a16:creationId xmlns:a16="http://schemas.microsoft.com/office/drawing/2014/main" xmlns=""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7" name="Rectángulo 26">
            <a:extLst>
              <a:ext uri="{FF2B5EF4-FFF2-40B4-BE49-F238E27FC236}">
                <a16:creationId xmlns:a16="http://schemas.microsoft.com/office/drawing/2014/main" xmlns=""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2" name="Rectángulo 31">
            <a:extLst>
              <a:ext uri="{FF2B5EF4-FFF2-40B4-BE49-F238E27FC236}">
                <a16:creationId xmlns:a16="http://schemas.microsoft.com/office/drawing/2014/main" xmlns=""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BADB3C88-F13B-4B5F-920D-B4EFFAA592E5}"/>
              </a:ext>
            </a:extLst>
          </p:cNvPr>
          <p:cNvSpPr>
            <a:spLocks noGrp="1"/>
          </p:cNvSpPr>
          <p:nvPr>
            <p:ph type="title" hasCustomPrompt="1"/>
          </p:nvPr>
        </p:nvSpPr>
        <p:spPr>
          <a:xfrm>
            <a:off x="371475" y="260351"/>
            <a:ext cx="11520488" cy="758824"/>
          </a:xfrm>
        </p:spPr>
        <p:txBody>
          <a:bodyPr rtlCol="0"/>
          <a:lstStyle/>
          <a:p>
            <a:pPr rtl="0"/>
            <a:r>
              <a:rPr lang="es-ES" noProof="0"/>
              <a:t>Haga clic para editar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Marcador de posición de imagen 33">
            <a:extLst>
              <a:ext uri="{FF2B5EF4-FFF2-40B4-BE49-F238E27FC236}">
                <a16:creationId xmlns:a16="http://schemas.microsoft.com/office/drawing/2014/main" xmlns="" id="{1644FD94-AD03-4C4F-A1A5-085DD8F56646}"/>
              </a:ext>
            </a:extLst>
          </p:cNvPr>
          <p:cNvSpPr>
            <a:spLocks noGrp="1"/>
          </p:cNvSpPr>
          <p:nvPr>
            <p:ph type="pic" sz="quarter" idx="13"/>
          </p:nvPr>
        </p:nvSpPr>
        <p:spPr>
          <a:xfrm>
            <a:off x="467420" y="1522949"/>
            <a:ext cx="2494721" cy="2226366"/>
          </a:xfrm>
        </p:spPr>
        <p:txBody>
          <a:bodyPr rtlCol="0">
            <a:normAutofit/>
          </a:bodyPr>
          <a:lstStyle>
            <a:lvl1pPr marL="0" indent="0" algn="ctr">
              <a:buNone/>
              <a:defRPr sz="1600">
                <a:solidFill>
                  <a:schemeClr val="tx1"/>
                </a:solidFill>
              </a:defRPr>
            </a:lvl1pPr>
          </a:lstStyle>
          <a:p>
            <a:pPr rtl="0"/>
            <a:r>
              <a:rPr lang="es-ES" noProof="0" dirty="0"/>
              <a:t>Haga clic en el icono para agregar una imagen</a:t>
            </a:r>
          </a:p>
        </p:txBody>
      </p:sp>
      <p:sp>
        <p:nvSpPr>
          <p:cNvPr id="28" name="Marcador de posición de imagen 33">
            <a:extLst>
              <a:ext uri="{FF2B5EF4-FFF2-40B4-BE49-F238E27FC236}">
                <a16:creationId xmlns:a16="http://schemas.microsoft.com/office/drawing/2014/main" xmlns="" id="{85BB27A3-DB87-46F4-8CA4-3C04A088E787}"/>
              </a:ext>
            </a:extLst>
          </p:cNvPr>
          <p:cNvSpPr>
            <a:spLocks noGrp="1"/>
          </p:cNvSpPr>
          <p:nvPr>
            <p:ph type="pic" sz="quarter" idx="21"/>
          </p:nvPr>
        </p:nvSpPr>
        <p:spPr>
          <a:xfrm>
            <a:off x="3412045" y="1522949"/>
            <a:ext cx="2494721" cy="2226366"/>
          </a:xfrm>
        </p:spPr>
        <p:txBody>
          <a:bodyPr rtlCol="0">
            <a:normAutofit/>
          </a:bodyPr>
          <a:lstStyle>
            <a:lvl1pPr marL="0" indent="0" algn="ctr">
              <a:buNone/>
              <a:defRPr sz="1600">
                <a:solidFill>
                  <a:schemeClr val="tx1"/>
                </a:solidFill>
              </a:defRPr>
            </a:lvl1pPr>
          </a:lstStyle>
          <a:p>
            <a:pPr rtl="0"/>
            <a:r>
              <a:rPr lang="es-ES" noProof="0" dirty="0"/>
              <a:t>Haga clic en el icono para agregar una imagen</a:t>
            </a:r>
          </a:p>
        </p:txBody>
      </p:sp>
      <p:sp>
        <p:nvSpPr>
          <p:cNvPr id="29" name="Marcador de posición de imagen 33">
            <a:extLst>
              <a:ext uri="{FF2B5EF4-FFF2-40B4-BE49-F238E27FC236}">
                <a16:creationId xmlns:a16="http://schemas.microsoft.com/office/drawing/2014/main" xmlns="" id="{F356E399-83ED-4937-A1CC-F591866C0E8C}"/>
              </a:ext>
            </a:extLst>
          </p:cNvPr>
          <p:cNvSpPr>
            <a:spLocks noGrp="1"/>
          </p:cNvSpPr>
          <p:nvPr>
            <p:ph type="pic" sz="quarter" idx="22"/>
          </p:nvPr>
        </p:nvSpPr>
        <p:spPr>
          <a:xfrm>
            <a:off x="6356669" y="1522949"/>
            <a:ext cx="2494721" cy="2226366"/>
          </a:xfrm>
        </p:spPr>
        <p:txBody>
          <a:bodyPr rtlCol="0">
            <a:normAutofit/>
          </a:bodyPr>
          <a:lstStyle>
            <a:lvl1pPr marL="0" indent="0" algn="ctr">
              <a:buNone/>
              <a:defRPr sz="1600">
                <a:solidFill>
                  <a:schemeClr val="tx1"/>
                </a:solidFill>
              </a:defRPr>
            </a:lvl1pPr>
          </a:lstStyle>
          <a:p>
            <a:pPr rtl="0"/>
            <a:r>
              <a:rPr lang="es-ES" noProof="0" dirty="0"/>
              <a:t>Haga clic en el icono para agregar una imagen</a:t>
            </a:r>
          </a:p>
        </p:txBody>
      </p:sp>
      <p:sp>
        <p:nvSpPr>
          <p:cNvPr id="30" name="Marcador de posición de imagen 33">
            <a:extLst>
              <a:ext uri="{FF2B5EF4-FFF2-40B4-BE49-F238E27FC236}">
                <a16:creationId xmlns:a16="http://schemas.microsoft.com/office/drawing/2014/main" xmlns="" id="{0967254B-CF1D-4F0D-A7F6-EC4E117B7509}"/>
              </a:ext>
            </a:extLst>
          </p:cNvPr>
          <p:cNvSpPr>
            <a:spLocks noGrp="1"/>
          </p:cNvSpPr>
          <p:nvPr>
            <p:ph type="pic" sz="quarter" idx="23"/>
          </p:nvPr>
        </p:nvSpPr>
        <p:spPr>
          <a:xfrm>
            <a:off x="9301294" y="1522949"/>
            <a:ext cx="2494721" cy="2226366"/>
          </a:xfrm>
        </p:spPr>
        <p:txBody>
          <a:bodyPr rtlCol="0">
            <a:normAutofit/>
          </a:bodyPr>
          <a:lstStyle>
            <a:lvl1pPr marL="0" indent="0" algn="ctr">
              <a:buNone/>
              <a:defRPr sz="1600">
                <a:solidFill>
                  <a:schemeClr val="tx1"/>
                </a:solidFill>
              </a:defRPr>
            </a:lvl1pPr>
          </a:lstStyle>
          <a:p>
            <a:pPr rtl="0"/>
            <a:r>
              <a:rPr lang="es-ES" noProof="0" dirty="0"/>
              <a:t>Haga clic en el icono para agregar una imagen</a:t>
            </a:r>
          </a:p>
        </p:txBody>
      </p:sp>
      <p:sp>
        <p:nvSpPr>
          <p:cNvPr id="31" name="Marcador de texto 39">
            <a:extLst>
              <a:ext uri="{FF2B5EF4-FFF2-40B4-BE49-F238E27FC236}">
                <a16:creationId xmlns:a16="http://schemas.microsoft.com/office/drawing/2014/main" xmlns=""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3" name="Marcador de texto 39">
            <a:extLst>
              <a:ext uri="{FF2B5EF4-FFF2-40B4-BE49-F238E27FC236}">
                <a16:creationId xmlns:a16="http://schemas.microsoft.com/office/drawing/2014/main" xmlns=""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7" name="Marcador de texto 39">
            <a:extLst>
              <a:ext uri="{FF2B5EF4-FFF2-40B4-BE49-F238E27FC236}">
                <a16:creationId xmlns:a16="http://schemas.microsoft.com/office/drawing/2014/main" xmlns=""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38" name="Marcador de texto 39">
            <a:extLst>
              <a:ext uri="{FF2B5EF4-FFF2-40B4-BE49-F238E27FC236}">
                <a16:creationId xmlns:a16="http://schemas.microsoft.com/office/drawing/2014/main" xmlns=""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0" name="Marcador de texto 39">
            <a:extLst>
              <a:ext uri="{FF2B5EF4-FFF2-40B4-BE49-F238E27FC236}">
                <a16:creationId xmlns:a16="http://schemas.microsoft.com/office/drawing/2014/main" xmlns=""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1" name="Marcador de texto 39">
            <a:extLst>
              <a:ext uri="{FF2B5EF4-FFF2-40B4-BE49-F238E27FC236}">
                <a16:creationId xmlns:a16="http://schemas.microsoft.com/office/drawing/2014/main" xmlns=""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2" name="Marcador de texto 39">
            <a:extLst>
              <a:ext uri="{FF2B5EF4-FFF2-40B4-BE49-F238E27FC236}">
                <a16:creationId xmlns:a16="http://schemas.microsoft.com/office/drawing/2014/main" xmlns=""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
        <p:nvSpPr>
          <p:cNvPr id="44" name="Marcador de texto 39">
            <a:extLst>
              <a:ext uri="{FF2B5EF4-FFF2-40B4-BE49-F238E27FC236}">
                <a16:creationId xmlns:a16="http://schemas.microsoft.com/office/drawing/2014/main" xmlns=""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es-ES" noProof="0"/>
              <a:t>Agregue texto aquí</a:t>
            </a:r>
          </a:p>
        </p:txBody>
      </p:sp>
    </p:spTree>
    <p:extLst>
      <p:ext uri="{BB962C8B-B14F-4D97-AF65-F5344CB8AC3E}">
        <p14:creationId xmlns:p14="http://schemas.microsoft.com/office/powerpoint/2010/main" xmlns=""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4900613" y="1233488"/>
            <a:ext cx="6991350" cy="4967287"/>
          </a:xfrm>
        </p:spPr>
        <p:txBody>
          <a:bodyPr rtlCol="0">
            <a:normAutofit/>
          </a:bodyPr>
          <a:lstStyle>
            <a:lvl1pPr marL="0" indent="0" algn="ctr">
              <a:buNone/>
              <a:defRPr sz="2000"/>
            </a:lvl1pPr>
          </a:lstStyle>
          <a:p>
            <a:pPr rtl="0"/>
            <a:r>
              <a:rPr lang="es-ES" noProof="0" dirty="0"/>
              <a:t>Haga clic en el icono para agregar un gráfico</a:t>
            </a:r>
          </a:p>
        </p:txBody>
      </p:sp>
      <p:sp>
        <p:nvSpPr>
          <p:cNvPr id="25" name="Rectángulo 24">
            <a:extLst>
              <a:ext uri="{FF2B5EF4-FFF2-40B4-BE49-F238E27FC236}">
                <a16:creationId xmlns:a16="http://schemas.microsoft.com/office/drawing/2014/main" xmlns=""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texto 5">
            <a:extLst>
              <a:ext uri="{FF2B5EF4-FFF2-40B4-BE49-F238E27FC236}">
                <a16:creationId xmlns:a16="http://schemas.microsoft.com/office/drawing/2014/main" xmlns="" id="{9867FAC3-5109-4D5D-8105-FC48313396C4}"/>
              </a:ext>
            </a:extLst>
          </p:cNvPr>
          <p:cNvSpPr>
            <a:spLocks noGrp="1"/>
          </p:cNvSpPr>
          <p:nvPr>
            <p:ph type="body" sz="quarter" idx="14"/>
          </p:nvPr>
        </p:nvSpPr>
        <p:spPr>
          <a:xfrm>
            <a:off x="546100" y="1450975"/>
            <a:ext cx="4065588" cy="4552950"/>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371475" y="1233488"/>
            <a:ext cx="11520488" cy="4967287"/>
          </a:xfrm>
        </p:spPr>
        <p:txBody>
          <a:bodyPr rtlCol="0">
            <a:normAutofit/>
          </a:bodyPr>
          <a:lstStyle>
            <a:lvl1pPr marL="0" indent="0" algn="ctr">
              <a:buNone/>
              <a:defRPr sz="2000"/>
            </a:lvl1pPr>
          </a:lstStyle>
          <a:p>
            <a:pPr rtl="0"/>
            <a:r>
              <a:rPr lang="es-ES" noProof="0" dirty="0"/>
              <a:t>Haga clic en el icono para agregar un gráfico</a:t>
            </a:r>
          </a:p>
        </p:txBody>
      </p:sp>
    </p:spTree>
    <p:extLst>
      <p:ext uri="{BB962C8B-B14F-4D97-AF65-F5344CB8AC3E}">
        <p14:creationId xmlns:p14="http://schemas.microsoft.com/office/powerpoint/2010/main" xmlns=""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371475" y="1233488"/>
            <a:ext cx="7450621" cy="4967287"/>
          </a:xfrm>
        </p:spPr>
        <p:txBody>
          <a:bodyPr rtlCol="0">
            <a:normAutofit/>
          </a:bodyPr>
          <a:lstStyle>
            <a:lvl1pPr marL="0" indent="0" algn="ctr">
              <a:buNone/>
              <a:defRPr sz="2000"/>
            </a:lvl1pPr>
          </a:lstStyle>
          <a:p>
            <a:pPr rtl="0"/>
            <a:r>
              <a:rPr lang="es-ES" noProof="0" dirty="0"/>
              <a:t>Haga clic en el icono para agregar un gráfico</a:t>
            </a:r>
          </a:p>
        </p:txBody>
      </p:sp>
      <p:sp>
        <p:nvSpPr>
          <p:cNvPr id="5" name="Marcador de posición de imagen 4">
            <a:extLst>
              <a:ext uri="{FF2B5EF4-FFF2-40B4-BE49-F238E27FC236}">
                <a16:creationId xmlns:a16="http://schemas.microsoft.com/office/drawing/2014/main" xmlns="" id="{F1D1D3DC-359F-47D3-A498-6E5DEF615BD3}"/>
              </a:ext>
            </a:extLst>
          </p:cNvPr>
          <p:cNvSpPr>
            <a:spLocks noGrp="1"/>
          </p:cNvSpPr>
          <p:nvPr>
            <p:ph type="pic" sz="quarter" idx="14"/>
          </p:nvPr>
        </p:nvSpPr>
        <p:spPr>
          <a:xfrm>
            <a:off x="7940675" y="1233488"/>
            <a:ext cx="3951288" cy="4967287"/>
          </a:xfrm>
        </p:spPr>
        <p:txBody>
          <a:bodyPr rtlCol="0">
            <a:normAutofit/>
          </a:bodyPr>
          <a:lstStyle>
            <a:lvl1pPr marL="0" indent="0" algn="ctr">
              <a:buNone/>
              <a:defRPr sz="2000"/>
            </a:lvl1pPr>
          </a:lstStyle>
          <a:p>
            <a:pPr rtl="0"/>
            <a:r>
              <a:rPr lang="es-ES" noProof="0" dirty="0"/>
              <a:t>Haga clic en el icono para agregar una imagen</a:t>
            </a:r>
          </a:p>
        </p:txBody>
      </p:sp>
    </p:spTree>
    <p:extLst>
      <p:ext uri="{BB962C8B-B14F-4D97-AF65-F5344CB8AC3E}">
        <p14:creationId xmlns:p14="http://schemas.microsoft.com/office/powerpoint/2010/main" xmlns=""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381415" y="1233488"/>
            <a:ext cx="5512490" cy="4967287"/>
          </a:xfrm>
        </p:spPr>
        <p:txBody>
          <a:bodyPr rtlCol="0">
            <a:normAutofit/>
          </a:bodyPr>
          <a:lstStyle>
            <a:lvl1pPr marL="0" indent="0" algn="ctr">
              <a:buNone/>
              <a:defRPr sz="2000"/>
            </a:lvl1pPr>
          </a:lstStyle>
          <a:p>
            <a:pPr rtl="0"/>
            <a:r>
              <a:rPr lang="es-ES" noProof="0" dirty="0"/>
              <a:t>Haga clic en el icono para agregar un gráfico</a:t>
            </a:r>
          </a:p>
        </p:txBody>
      </p:sp>
      <p:sp>
        <p:nvSpPr>
          <p:cNvPr id="7" name="Marcador de gráfico 3">
            <a:extLst>
              <a:ext uri="{FF2B5EF4-FFF2-40B4-BE49-F238E27FC236}">
                <a16:creationId xmlns:a16="http://schemas.microsoft.com/office/drawing/2014/main" xmlns="" id="{6750280A-6976-42F9-B984-8601DD1972DC}"/>
              </a:ext>
            </a:extLst>
          </p:cNvPr>
          <p:cNvSpPr>
            <a:spLocks noGrp="1"/>
          </p:cNvSpPr>
          <p:nvPr>
            <p:ph type="chart" sz="quarter" idx="14"/>
          </p:nvPr>
        </p:nvSpPr>
        <p:spPr>
          <a:xfrm>
            <a:off x="6379473" y="1233488"/>
            <a:ext cx="5512490" cy="4967287"/>
          </a:xfrm>
        </p:spPr>
        <p:txBody>
          <a:bodyPr rtlCol="0">
            <a:normAutofit/>
          </a:bodyPr>
          <a:lstStyle>
            <a:lvl1pPr marL="0" indent="0" algn="ctr">
              <a:buNone/>
              <a:defRPr sz="2000"/>
            </a:lvl1pPr>
          </a:lstStyle>
          <a:p>
            <a:pPr rtl="0"/>
            <a:r>
              <a:rPr lang="es-ES" noProof="0" dirty="0"/>
              <a:t>Haga clic en el icono para agregar un gráfico</a:t>
            </a:r>
          </a:p>
        </p:txBody>
      </p:sp>
      <p:cxnSp>
        <p:nvCxnSpPr>
          <p:cNvPr id="6" name="Conector recto 5">
            <a:extLst>
              <a:ext uri="{FF2B5EF4-FFF2-40B4-BE49-F238E27FC236}">
                <a16:creationId xmlns:a16="http://schemas.microsoft.com/office/drawing/2014/main" xmlns=""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DB3C88-F13B-4B5F-920D-B4EFFAA592E5}"/>
              </a:ext>
            </a:extLst>
          </p:cNvPr>
          <p:cNvSpPr>
            <a:spLocks noGrp="1"/>
          </p:cNvSpPr>
          <p:nvPr>
            <p:ph type="title"/>
          </p:nvPr>
        </p:nvSpPr>
        <p:spPr>
          <a:xfrm>
            <a:off x="371475" y="260351"/>
            <a:ext cx="11520488" cy="758824"/>
          </a:xfrm>
        </p:spPr>
        <p:txBody>
          <a:bodyPr rtlCol="0"/>
          <a:lstStyle/>
          <a:p>
            <a:pPr rtl="0"/>
            <a:r>
              <a:rPr lang="es-ES" noProof="0"/>
              <a:t>Haga clic para modificar el estilo de título del patrón</a:t>
            </a:r>
          </a:p>
        </p:txBody>
      </p:sp>
      <p:sp>
        <p:nvSpPr>
          <p:cNvPr id="17" name="Marcador de número de diapositiva 4">
            <a:extLst>
              <a:ext uri="{FF2B5EF4-FFF2-40B4-BE49-F238E27FC236}">
                <a16:creationId xmlns:a16="http://schemas.microsoft.com/office/drawing/2014/main" xmlns=""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s-ES" noProof="0" smtClean="0"/>
              <a:pPr rtl="0"/>
              <a:t>‹Nº›</a:t>
            </a:fld>
            <a:endParaRPr lang="es-ES" noProof="0" dirty="0"/>
          </a:p>
        </p:txBody>
      </p:sp>
      <p:cxnSp>
        <p:nvCxnSpPr>
          <p:cNvPr id="24" name="Conector recto 23">
            <a:extLst>
              <a:ext uri="{FF2B5EF4-FFF2-40B4-BE49-F238E27FC236}">
                <a16:creationId xmlns:a16="http://schemas.microsoft.com/office/drawing/2014/main" xmlns=""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gráfico 3">
            <a:extLst>
              <a:ext uri="{FF2B5EF4-FFF2-40B4-BE49-F238E27FC236}">
                <a16:creationId xmlns:a16="http://schemas.microsoft.com/office/drawing/2014/main" xmlns="" id="{56084AEC-DB39-4367-A213-BB2FE4AD38BE}"/>
              </a:ext>
            </a:extLst>
          </p:cNvPr>
          <p:cNvSpPr>
            <a:spLocks noGrp="1"/>
          </p:cNvSpPr>
          <p:nvPr>
            <p:ph type="chart" sz="quarter" idx="13"/>
          </p:nvPr>
        </p:nvSpPr>
        <p:spPr>
          <a:xfrm>
            <a:off x="510622" y="1362696"/>
            <a:ext cx="5552246" cy="2294899"/>
          </a:xfrm>
        </p:spPr>
        <p:txBody>
          <a:bodyPr rtlCol="0">
            <a:normAutofit/>
          </a:bodyPr>
          <a:lstStyle>
            <a:lvl1pPr marL="0" indent="0" algn="ctr">
              <a:buNone/>
              <a:defRPr sz="2000"/>
            </a:lvl1pPr>
          </a:lstStyle>
          <a:p>
            <a:pPr rtl="0"/>
            <a:r>
              <a:rPr lang="es-ES" noProof="0" dirty="0"/>
              <a:t>Haga clic en el icono para agregar un gráfico</a:t>
            </a:r>
          </a:p>
        </p:txBody>
      </p:sp>
      <p:sp>
        <p:nvSpPr>
          <p:cNvPr id="9" name="Marcador de gráfico 3">
            <a:extLst>
              <a:ext uri="{FF2B5EF4-FFF2-40B4-BE49-F238E27FC236}">
                <a16:creationId xmlns:a16="http://schemas.microsoft.com/office/drawing/2014/main" xmlns="" id="{3CC4F2FB-E360-40E2-BDA5-455EB243C216}"/>
              </a:ext>
            </a:extLst>
          </p:cNvPr>
          <p:cNvSpPr>
            <a:spLocks noGrp="1"/>
          </p:cNvSpPr>
          <p:nvPr>
            <p:ph type="chart" sz="quarter" idx="14"/>
          </p:nvPr>
        </p:nvSpPr>
        <p:spPr>
          <a:xfrm>
            <a:off x="500682" y="3781218"/>
            <a:ext cx="5552246" cy="2294899"/>
          </a:xfrm>
        </p:spPr>
        <p:txBody>
          <a:bodyPr rtlCol="0">
            <a:normAutofit/>
          </a:bodyPr>
          <a:lstStyle>
            <a:lvl1pPr marL="0" indent="0" algn="ctr">
              <a:buNone/>
              <a:defRPr sz="2000"/>
            </a:lvl1pPr>
          </a:lstStyle>
          <a:p>
            <a:pPr rtl="0"/>
            <a:r>
              <a:rPr lang="es-ES" noProof="0" dirty="0"/>
              <a:t>Haga clic en el icono para agregar un gráfico</a:t>
            </a:r>
          </a:p>
        </p:txBody>
      </p:sp>
      <p:sp>
        <p:nvSpPr>
          <p:cNvPr id="10" name="Marcador de gráfico 3">
            <a:extLst>
              <a:ext uri="{FF2B5EF4-FFF2-40B4-BE49-F238E27FC236}">
                <a16:creationId xmlns:a16="http://schemas.microsoft.com/office/drawing/2014/main" xmlns="" id="{6373EAFD-6648-4861-97FB-A3961B86C814}"/>
              </a:ext>
            </a:extLst>
          </p:cNvPr>
          <p:cNvSpPr>
            <a:spLocks noGrp="1"/>
          </p:cNvSpPr>
          <p:nvPr>
            <p:ph type="chart" sz="quarter" idx="15"/>
          </p:nvPr>
        </p:nvSpPr>
        <p:spPr>
          <a:xfrm>
            <a:off x="6208643" y="1367561"/>
            <a:ext cx="5552246" cy="2294899"/>
          </a:xfrm>
        </p:spPr>
        <p:txBody>
          <a:bodyPr rtlCol="0">
            <a:normAutofit/>
          </a:bodyPr>
          <a:lstStyle>
            <a:lvl1pPr marL="0" indent="0" algn="ctr">
              <a:buNone/>
              <a:defRPr sz="2000"/>
            </a:lvl1pPr>
          </a:lstStyle>
          <a:p>
            <a:pPr rtl="0"/>
            <a:r>
              <a:rPr lang="es-ES" noProof="0" dirty="0"/>
              <a:t>Haga clic en el icono para agregar un gráfico</a:t>
            </a:r>
          </a:p>
        </p:txBody>
      </p:sp>
      <p:sp>
        <p:nvSpPr>
          <p:cNvPr id="11" name="Marcador de gráfico 3">
            <a:extLst>
              <a:ext uri="{FF2B5EF4-FFF2-40B4-BE49-F238E27FC236}">
                <a16:creationId xmlns:a16="http://schemas.microsoft.com/office/drawing/2014/main" xmlns="" id="{CF0E102C-57E1-46ED-BE41-21C356F42BAD}"/>
              </a:ext>
            </a:extLst>
          </p:cNvPr>
          <p:cNvSpPr>
            <a:spLocks noGrp="1"/>
          </p:cNvSpPr>
          <p:nvPr>
            <p:ph type="chart" sz="quarter" idx="16"/>
          </p:nvPr>
        </p:nvSpPr>
        <p:spPr>
          <a:xfrm>
            <a:off x="6198703" y="3786083"/>
            <a:ext cx="5552246" cy="2294899"/>
          </a:xfrm>
        </p:spPr>
        <p:txBody>
          <a:bodyPr rtlCol="0">
            <a:normAutofit/>
          </a:bodyPr>
          <a:lstStyle>
            <a:lvl1pPr marL="0" indent="0" algn="ctr">
              <a:buNone/>
              <a:defRPr sz="2000"/>
            </a:lvl1pPr>
          </a:lstStyle>
          <a:p>
            <a:pPr rtl="0"/>
            <a:r>
              <a:rPr lang="es-ES" noProof="0" dirty="0"/>
              <a:t>Haga clic en el icono para agregar un gráfico</a:t>
            </a:r>
          </a:p>
        </p:txBody>
      </p:sp>
    </p:spTree>
    <p:extLst>
      <p:ext uri="{BB962C8B-B14F-4D97-AF65-F5344CB8AC3E}">
        <p14:creationId xmlns:p14="http://schemas.microsoft.com/office/powerpoint/2010/main" xmlns=""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xmlns=""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xmlns=""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rtlCol="0">
            <a:normAutofit/>
          </a:bodyPr>
          <a:lstStyle>
            <a:lvl1pPr marL="0" indent="0" algn="ctr">
              <a:buNone/>
              <a:defRPr sz="1800"/>
            </a:lvl1pPr>
          </a:lstStyle>
          <a:p>
            <a:pPr rtl="0"/>
            <a:r>
              <a:rPr lang="es-ES" noProof="0" dirty="0"/>
              <a:t>Haga clic en el icono para agregar una imagen</a:t>
            </a:r>
          </a:p>
        </p:txBody>
      </p:sp>
      <p:sp>
        <p:nvSpPr>
          <p:cNvPr id="14" name="Rectángulo 13">
            <a:extLst>
              <a:ext uri="{FF2B5EF4-FFF2-40B4-BE49-F238E27FC236}">
                <a16:creationId xmlns:a16="http://schemas.microsoft.com/office/drawing/2014/main" xmlns=""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a:solidFill>
                  <a:schemeClr val="accent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A951C9A4-8764-4CB3-AC26-C957C0E84BCD}"/>
              </a:ext>
            </a:extLst>
          </p:cNvPr>
          <p:cNvSpPr>
            <a:spLocks noGrp="1"/>
          </p:cNvSpPr>
          <p:nvPr userDrawn="1">
            <p:ph type="subTitle" idx="1" hasCustomPrompt="1"/>
          </p:nvPr>
        </p:nvSpPr>
        <p:spPr>
          <a:xfrm>
            <a:off x="1510507" y="5130801"/>
            <a:ext cx="9242424" cy="533400"/>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xmlns=""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Marcador de posición de imagen 8">
            <a:extLst>
              <a:ext uri="{FF2B5EF4-FFF2-40B4-BE49-F238E27FC236}">
                <a16:creationId xmlns:a16="http://schemas.microsoft.com/office/drawing/2014/main" xmlns=""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rtlCol="0">
            <a:normAutofit/>
          </a:bodyPr>
          <a:lstStyle>
            <a:lvl1pPr marL="0" indent="0" algn="ctr">
              <a:buNone/>
              <a:defRPr sz="1800"/>
            </a:lvl1pPr>
          </a:lstStyle>
          <a:p>
            <a:pPr rtl="0"/>
            <a:r>
              <a:rPr lang="es-ES" noProof="0" dirty="0"/>
              <a:t>Haga clic en el icono para agregar una imagen</a:t>
            </a:r>
          </a:p>
        </p:txBody>
      </p:sp>
      <p:sp>
        <p:nvSpPr>
          <p:cNvPr id="2" name="Título 1">
            <a:extLst>
              <a:ext uri="{FF2B5EF4-FFF2-40B4-BE49-F238E27FC236}">
                <a16:creationId xmlns:a16="http://schemas.microsoft.com/office/drawing/2014/main" xmlns=""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a:solidFill>
                  <a:schemeClr val="tx1"/>
                </a:solidFill>
              </a:defRPr>
            </a:lvl1pPr>
          </a:lstStyle>
          <a:p>
            <a:pPr rtl="0"/>
            <a:r>
              <a:rPr lang="es-ES" noProof="0"/>
              <a:t>Gracias</a:t>
            </a:r>
          </a:p>
        </p:txBody>
      </p:sp>
    </p:spTree>
    <p:extLst>
      <p:ext uri="{BB962C8B-B14F-4D97-AF65-F5344CB8AC3E}">
        <p14:creationId xmlns:p14="http://schemas.microsoft.com/office/powerpoint/2010/main" xmlns=""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9C3DD3-9184-4434-93FC-DDB3E5B5328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A4302458-F7EC-4A75-A897-E73CF8028E7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xmlns=""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número de diapositiva 6">
            <a:extLst>
              <a:ext uri="{FF2B5EF4-FFF2-40B4-BE49-F238E27FC236}">
                <a16:creationId xmlns:a16="http://schemas.microsoft.com/office/drawing/2014/main" xmlns="" id="{382B7AE8-665C-4FF6-B292-B525984D93C4}"/>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Tree>
    <p:extLst>
      <p:ext uri="{BB962C8B-B14F-4D97-AF65-F5344CB8AC3E}">
        <p14:creationId xmlns:p14="http://schemas.microsoft.com/office/powerpoint/2010/main" xmlns=""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E2ACFC-0D65-4857-AAEE-904747F38A5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xmlns="" id="{8A594C5E-E06C-488C-AC82-331C53B94F1C}"/>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4" name="Marcador de posición de texto 3">
            <a:extLst>
              <a:ext uri="{FF2B5EF4-FFF2-40B4-BE49-F238E27FC236}">
                <a16:creationId xmlns:a16="http://schemas.microsoft.com/office/drawing/2014/main" xmlns=""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7" name="Marcador de posición de número de diapositiva 6">
            <a:extLst>
              <a:ext uri="{FF2B5EF4-FFF2-40B4-BE49-F238E27FC236}">
                <a16:creationId xmlns:a16="http://schemas.microsoft.com/office/drawing/2014/main" xmlns="" id="{E468A18F-96D4-4F1F-BF6B-EDFACBF8D67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Tree>
    <p:extLst>
      <p:ext uri="{BB962C8B-B14F-4D97-AF65-F5344CB8AC3E}">
        <p14:creationId xmlns:p14="http://schemas.microsoft.com/office/powerpoint/2010/main" xmlns=""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xmlns="" id="{FCE87C6E-3441-429B-A81D-87F8344C068B}"/>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Tree>
    <p:extLst>
      <p:ext uri="{BB962C8B-B14F-4D97-AF65-F5344CB8AC3E}">
        <p14:creationId xmlns:p14="http://schemas.microsoft.com/office/powerpoint/2010/main" xmlns=""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xmlns=""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ln>
                <a:noFill/>
              </a:ln>
            </a:endParaRPr>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FCE87C6E-3441-429B-A81D-87F8344C068B}"/>
              </a:ext>
            </a:extLst>
          </p:cNvPr>
          <p:cNvSpPr>
            <a:spLocks noGrp="1"/>
          </p:cNvSpPr>
          <p:nvPr>
            <p:ph idx="1"/>
          </p:nvPr>
        </p:nvSpPr>
        <p:spPr>
          <a:xfrm>
            <a:off x="546100" y="1638299"/>
            <a:ext cx="5346700" cy="4381501"/>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7" name="Marcador de posición de imagen 6">
            <a:extLst>
              <a:ext uri="{FF2B5EF4-FFF2-40B4-BE49-F238E27FC236}">
                <a16:creationId xmlns:a16="http://schemas.microsoft.com/office/drawing/2014/main" xmlns=""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Tree>
    <p:extLst>
      <p:ext uri="{BB962C8B-B14F-4D97-AF65-F5344CB8AC3E}">
        <p14:creationId xmlns:p14="http://schemas.microsoft.com/office/powerpoint/2010/main" xmlns=""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6" y="260351"/>
            <a:ext cx="5495926" cy="2138362"/>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FCE87C6E-3441-429B-A81D-87F8344C068B}"/>
              </a:ext>
            </a:extLst>
          </p:cNvPr>
          <p:cNvSpPr>
            <a:spLocks noGrp="1"/>
          </p:cNvSpPr>
          <p:nvPr>
            <p:ph idx="1"/>
          </p:nvPr>
        </p:nvSpPr>
        <p:spPr>
          <a:xfrm>
            <a:off x="371475" y="2603500"/>
            <a:ext cx="5495926" cy="357346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5" name="Marcador de posición de imagen 1">
            <a:extLst>
              <a:ext uri="{FF2B5EF4-FFF2-40B4-BE49-F238E27FC236}">
                <a16:creationId xmlns:a16="http://schemas.microsoft.com/office/drawing/2014/main" xmlns=""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dirty="0"/>
              <a:t>Agregue la imagen aquí</a:t>
            </a:r>
          </a:p>
        </p:txBody>
      </p:sp>
      <p:sp>
        <p:nvSpPr>
          <p:cNvPr id="7" name="Marcador de posición de imagen 2">
            <a:extLst>
              <a:ext uri="{FF2B5EF4-FFF2-40B4-BE49-F238E27FC236}">
                <a16:creationId xmlns:a16="http://schemas.microsoft.com/office/drawing/2014/main" xmlns=""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rtl="0">
              <a:buNone/>
            </a:pPr>
            <a:r>
              <a:rPr lang="es-ES" noProof="0" dirty="0"/>
              <a:t>Agregue la imagen aquí</a:t>
            </a:r>
          </a:p>
        </p:txBody>
      </p:sp>
      <p:sp>
        <p:nvSpPr>
          <p:cNvPr id="9" name="Rectángulo 8">
            <a:extLst>
              <a:ext uri="{FF2B5EF4-FFF2-40B4-BE49-F238E27FC236}">
                <a16:creationId xmlns:a16="http://schemas.microsoft.com/office/drawing/2014/main" xmlns=""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a:extLst>
              <a:ext uri="{FF2B5EF4-FFF2-40B4-BE49-F238E27FC236}">
                <a16:creationId xmlns:a16="http://schemas.microsoft.com/office/drawing/2014/main" xmlns=""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xmlns=""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a:extLst>
              <a:ext uri="{FF2B5EF4-FFF2-40B4-BE49-F238E27FC236}">
                <a16:creationId xmlns:a16="http://schemas.microsoft.com/office/drawing/2014/main" xmlns=""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FCE87C6E-3441-429B-A81D-87F8344C068B}"/>
              </a:ext>
            </a:extLst>
          </p:cNvPr>
          <p:cNvSpPr>
            <a:spLocks noGrp="1"/>
          </p:cNvSpPr>
          <p:nvPr>
            <p:ph idx="1"/>
          </p:nvPr>
        </p:nvSpPr>
        <p:spPr>
          <a:xfrm>
            <a:off x="371475" y="3619500"/>
            <a:ext cx="3997325" cy="2557463"/>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a:extLst>
              <a:ext uri="{FF2B5EF4-FFF2-40B4-BE49-F238E27FC236}">
                <a16:creationId xmlns:a16="http://schemas.microsoft.com/office/drawing/2014/main" xmlns="" id="{FC8ECDD1-1369-42FD-BD19-6797742A154C}"/>
              </a:ext>
            </a:extLst>
          </p:cNvPr>
          <p:cNvSpPr>
            <a:spLocks noGrp="1"/>
          </p:cNvSpPr>
          <p:nvPr>
            <p:ph type="sldNum" sz="quarter" idx="12"/>
          </p:nvPr>
        </p:nvSpPr>
        <p:spPr/>
        <p:txBody>
          <a:bodyPr rtlCol="0"/>
          <a:lstStyle/>
          <a:p>
            <a:pPr rtl="0"/>
            <a:fld id="{03DC2DEF-D2FE-4B45-ABA4-9F153FD1C98A}" type="slidenum">
              <a:rPr lang="es-ES" noProof="0" smtClean="0"/>
              <a:pPr rtl="0"/>
              <a:t>‹Nº›</a:t>
            </a:fld>
            <a:endParaRPr lang="es-ES" noProof="0" dirty="0"/>
          </a:p>
        </p:txBody>
      </p:sp>
      <p:sp>
        <p:nvSpPr>
          <p:cNvPr id="13" name="Marcador de posición de imagen 6">
            <a:extLst>
              <a:ext uri="{FF2B5EF4-FFF2-40B4-BE49-F238E27FC236}">
                <a16:creationId xmlns:a16="http://schemas.microsoft.com/office/drawing/2014/main" xmlns=""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4" name="Marcador de posición de imagen 6">
            <a:extLst>
              <a:ext uri="{FF2B5EF4-FFF2-40B4-BE49-F238E27FC236}">
                <a16:creationId xmlns:a16="http://schemas.microsoft.com/office/drawing/2014/main" xmlns=""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dirty="0"/>
              <a:t>Haga clic en el icono para agregar una imagen</a:t>
            </a:r>
          </a:p>
        </p:txBody>
      </p:sp>
      <p:sp>
        <p:nvSpPr>
          <p:cNvPr id="15" name="Rectángulo 14">
            <a:extLst>
              <a:ext uri="{FF2B5EF4-FFF2-40B4-BE49-F238E27FC236}">
                <a16:creationId xmlns:a16="http://schemas.microsoft.com/office/drawing/2014/main" xmlns=""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Rectángulo 15">
            <a:extLst>
              <a:ext uri="{FF2B5EF4-FFF2-40B4-BE49-F238E27FC236}">
                <a16:creationId xmlns:a16="http://schemas.microsoft.com/office/drawing/2014/main" xmlns=""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Rectángulo 16">
            <a:extLst>
              <a:ext uri="{FF2B5EF4-FFF2-40B4-BE49-F238E27FC236}">
                <a16:creationId xmlns:a16="http://schemas.microsoft.com/office/drawing/2014/main" xmlns=""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xmlns=""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Rectángulo 6">
            <a:extLst>
              <a:ext uri="{FF2B5EF4-FFF2-40B4-BE49-F238E27FC236}">
                <a16:creationId xmlns:a16="http://schemas.microsoft.com/office/drawing/2014/main" xmlns=""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número de diapositiva 5">
            <a:extLst>
              <a:ext uri="{FF2B5EF4-FFF2-40B4-BE49-F238E27FC236}">
                <a16:creationId xmlns:a16="http://schemas.microsoft.com/office/drawing/2014/main" xmlns=""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pPr rtl="0"/>
            <a:fld id="{03DC2DEF-D2FE-4B45-ABA4-9F153FD1C98A}" type="slidenum">
              <a:rPr lang="es-ES" noProof="0" smtClean="0"/>
              <a:pPr rtl="0"/>
              <a:t>‹Nº›</a:t>
            </a:fld>
            <a:endParaRPr lang="es-ES" noProof="0" dirty="0"/>
          </a:p>
        </p:txBody>
      </p:sp>
      <p:sp>
        <p:nvSpPr>
          <p:cNvPr id="8" name="Rectángulo 7">
            <a:extLst>
              <a:ext uri="{FF2B5EF4-FFF2-40B4-BE49-F238E27FC236}">
                <a16:creationId xmlns:a16="http://schemas.microsoft.com/office/drawing/2014/main" xmlns=""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xmlns=""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xmlns="" id="{251CEBEB-5088-4E63-81A4-0DCEB5B45207}"/>
              </a:ext>
              <a:ext uri="{C183D7F6-B498-43B3-948B-1728B52AA6E4}">
                <adec:decorative xmlns:adec="http://schemas.microsoft.com/office/drawing/2017/decorative" xmlns="" val="1"/>
              </a:ext>
            </a:extLst>
          </p:cNvPr>
          <p:cNvPicPr>
            <a:picLocks noGrp="1" noChangeAspect="1"/>
          </p:cNvPicPr>
          <p:nvPr>
            <p:ph type="pic" sz="quarter" idx="10"/>
          </p:nvPr>
        </p:nvPicPr>
        <p:blipFill>
          <a:blip r:embed="rId3"/>
          <a:srcRect/>
          <a:stretch/>
        </p:blipFill>
        <p:spPr/>
      </p:pic>
      <p:sp>
        <p:nvSpPr>
          <p:cNvPr id="3" name="Título 2">
            <a:extLst>
              <a:ext uri="{FF2B5EF4-FFF2-40B4-BE49-F238E27FC236}">
                <a16:creationId xmlns:a16="http://schemas.microsoft.com/office/drawing/2014/main" xmlns="" id="{3D71C9CD-CAE8-4AC8-936D-333769D479E5}"/>
              </a:ext>
            </a:extLst>
          </p:cNvPr>
          <p:cNvSpPr>
            <a:spLocks noGrp="1"/>
          </p:cNvSpPr>
          <p:nvPr>
            <p:ph type="ctrTitle"/>
          </p:nvPr>
        </p:nvSpPr>
        <p:spPr>
          <a:xfrm>
            <a:off x="6905625" y="1233488"/>
            <a:ext cx="4986338" cy="3262311"/>
          </a:xfrm>
        </p:spPr>
        <p:txBody>
          <a:bodyPr rtlCol="0">
            <a:normAutofit fontScale="90000"/>
          </a:bodyPr>
          <a:lstStyle/>
          <a:p>
            <a:pPr rtl="0"/>
            <a:r>
              <a:rPr lang="es-ES" dirty="0"/>
              <a:t>El Evangelio según</a:t>
            </a:r>
            <a:br>
              <a:rPr lang="es-ES" dirty="0"/>
            </a:br>
            <a:r>
              <a:rPr lang="es-ES" dirty="0"/>
              <a:t>San Juan </a:t>
            </a:r>
            <a:br>
              <a:rPr lang="es-ES" dirty="0"/>
            </a:br>
            <a:r>
              <a:rPr lang="es-ES" dirty="0"/>
              <a:t/>
            </a:r>
            <a:br>
              <a:rPr lang="es-ES" dirty="0"/>
            </a:br>
            <a:r>
              <a:rPr lang="es-ES" sz="3600" dirty="0"/>
              <a:t>Tema 2.</a:t>
            </a:r>
            <a:br>
              <a:rPr lang="es-ES" sz="3600" dirty="0"/>
            </a:br>
            <a:r>
              <a:rPr lang="es-ES" sz="3600" dirty="0"/>
              <a:t>Estructura. Lenguaje. Fecha</a:t>
            </a:r>
            <a:endParaRPr lang="es-ES" dirty="0"/>
          </a:p>
        </p:txBody>
      </p:sp>
      <p:sp>
        <p:nvSpPr>
          <p:cNvPr id="4" name="Subtítulo 3">
            <a:extLst>
              <a:ext uri="{FF2B5EF4-FFF2-40B4-BE49-F238E27FC236}">
                <a16:creationId xmlns:a16="http://schemas.microsoft.com/office/drawing/2014/main" xmlns="" id="{C6D24F99-E026-485A-96CD-AEC98137262A}"/>
              </a:ext>
            </a:extLst>
          </p:cNvPr>
          <p:cNvSpPr>
            <a:spLocks noGrp="1"/>
          </p:cNvSpPr>
          <p:nvPr>
            <p:ph type="subTitle" idx="1"/>
          </p:nvPr>
        </p:nvSpPr>
        <p:spPr>
          <a:xfrm>
            <a:off x="6905625" y="4927600"/>
            <a:ext cx="4986338" cy="1273175"/>
          </a:xfrm>
        </p:spPr>
        <p:txBody>
          <a:bodyPr rtlCol="0">
            <a:normAutofit lnSpcReduction="10000"/>
          </a:bodyPr>
          <a:lstStyle/>
          <a:p>
            <a:pPr rtl="0"/>
            <a:r>
              <a:rPr lang="es-ES" dirty="0"/>
              <a:t>Escuela de Biblia</a:t>
            </a:r>
          </a:p>
          <a:p>
            <a:pPr rtl="0"/>
            <a:r>
              <a:rPr lang="es-ES" dirty="0"/>
              <a:t>Parroquia Asunción Nuestra Señora</a:t>
            </a:r>
          </a:p>
          <a:p>
            <a:pPr rtl="0"/>
            <a:r>
              <a:rPr lang="es-ES" dirty="0"/>
              <a:t>Pozuelo de Alarcón</a:t>
            </a:r>
          </a:p>
        </p:txBody>
      </p:sp>
    </p:spTree>
    <p:extLst>
      <p:ext uri="{BB962C8B-B14F-4D97-AF65-F5344CB8AC3E}">
        <p14:creationId xmlns:p14="http://schemas.microsoft.com/office/powerpoint/2010/main" xmlns="" val="149549653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0742D8-6883-1457-7AA1-7D59497851E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C9C6E07A-699D-C65D-656A-E0837640BBEC}"/>
              </a:ext>
            </a:extLst>
          </p:cNvPr>
          <p:cNvSpPr>
            <a:spLocks noGrp="1"/>
          </p:cNvSpPr>
          <p:nvPr>
            <p:ph type="title"/>
          </p:nvPr>
        </p:nvSpPr>
        <p:spPr/>
        <p:txBody>
          <a:bodyPr rtlCol="0"/>
          <a:lstStyle/>
          <a:p>
            <a:pPr rtl="0"/>
            <a:r>
              <a:rPr lang="es-ES" dirty="0"/>
              <a:t> Estructura</a:t>
            </a:r>
          </a:p>
        </p:txBody>
      </p:sp>
      <p:sp>
        <p:nvSpPr>
          <p:cNvPr id="3" name="Marcador de número de diapositiva 2">
            <a:extLst>
              <a:ext uri="{FF2B5EF4-FFF2-40B4-BE49-F238E27FC236}">
                <a16:creationId xmlns:a16="http://schemas.microsoft.com/office/drawing/2014/main" xmlns="" id="{E99B9386-28AE-A55D-5056-FE4CB0AEF2C0}"/>
              </a:ext>
            </a:extLst>
          </p:cNvPr>
          <p:cNvSpPr>
            <a:spLocks noGrp="1"/>
          </p:cNvSpPr>
          <p:nvPr>
            <p:ph type="sldNum" sz="quarter" idx="12"/>
          </p:nvPr>
        </p:nvSpPr>
        <p:spPr/>
        <p:txBody>
          <a:bodyPr rtlCol="0"/>
          <a:lstStyle/>
          <a:p>
            <a:pPr rtl="0"/>
            <a:fld id="{03DC2DEF-D2FE-4B45-ABA4-9F153FD1C98A}" type="slidenum">
              <a:rPr lang="es-ES" smtClean="0"/>
              <a:pPr rtl="0"/>
              <a:t>10</a:t>
            </a:fld>
            <a:endParaRPr lang="es-ES" dirty="0"/>
          </a:p>
        </p:txBody>
      </p:sp>
      <p:sp>
        <p:nvSpPr>
          <p:cNvPr id="30" name="CuadroTexto 29">
            <a:extLst>
              <a:ext uri="{FF2B5EF4-FFF2-40B4-BE49-F238E27FC236}">
                <a16:creationId xmlns:a16="http://schemas.microsoft.com/office/drawing/2014/main" xmlns="" id="{C2EE9792-5EB7-224E-8E62-71227CB40F95}"/>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pic>
        <p:nvPicPr>
          <p:cNvPr id="2" name="Imagen 1">
            <a:extLst>
              <a:ext uri="{FF2B5EF4-FFF2-40B4-BE49-F238E27FC236}">
                <a16:creationId xmlns:a16="http://schemas.microsoft.com/office/drawing/2014/main" xmlns="" id="{2DD87B08-A065-5ACC-E5A8-9A88F00DF975}"/>
              </a:ext>
            </a:extLst>
          </p:cNvPr>
          <p:cNvPicPr>
            <a:picLocks noChangeAspect="1"/>
          </p:cNvPicPr>
          <p:nvPr/>
        </p:nvPicPr>
        <p:blipFill>
          <a:blip r:embed="rId3"/>
          <a:stretch>
            <a:fillRect/>
          </a:stretch>
        </p:blipFill>
        <p:spPr>
          <a:xfrm>
            <a:off x="1020278" y="895149"/>
            <a:ext cx="10498622" cy="5305626"/>
          </a:xfrm>
          <a:prstGeom prst="rect">
            <a:avLst/>
          </a:prstGeom>
        </p:spPr>
      </p:pic>
    </p:spTree>
    <p:extLst>
      <p:ext uri="{BB962C8B-B14F-4D97-AF65-F5344CB8AC3E}">
        <p14:creationId xmlns:p14="http://schemas.microsoft.com/office/powerpoint/2010/main" xmlns="" val="131710564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F2B9D5-E7E9-6AFC-2DFC-41C60AD7CFCF}"/>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9600861E-A226-7764-EA5A-C5D4F94CB560}"/>
              </a:ext>
            </a:extLst>
          </p:cNvPr>
          <p:cNvSpPr>
            <a:spLocks noGrp="1"/>
          </p:cNvSpPr>
          <p:nvPr>
            <p:ph type="title"/>
          </p:nvPr>
        </p:nvSpPr>
        <p:spPr/>
        <p:txBody>
          <a:bodyPr rtlCol="0">
            <a:normAutofit/>
          </a:bodyPr>
          <a:lstStyle/>
          <a:p>
            <a:pPr rtl="0"/>
            <a:r>
              <a:rPr lang="es-ES" dirty="0"/>
              <a:t>Estructura según las fiestas judías</a:t>
            </a:r>
          </a:p>
        </p:txBody>
      </p:sp>
      <p:sp>
        <p:nvSpPr>
          <p:cNvPr id="3" name="Marcador de número de diapositiva 2">
            <a:extLst>
              <a:ext uri="{FF2B5EF4-FFF2-40B4-BE49-F238E27FC236}">
                <a16:creationId xmlns:a16="http://schemas.microsoft.com/office/drawing/2014/main" xmlns="" id="{D073FA0E-B239-8A35-D2C4-1F1CDA5B7386}"/>
              </a:ext>
            </a:extLst>
          </p:cNvPr>
          <p:cNvSpPr>
            <a:spLocks noGrp="1"/>
          </p:cNvSpPr>
          <p:nvPr>
            <p:ph type="sldNum" sz="quarter" idx="12"/>
          </p:nvPr>
        </p:nvSpPr>
        <p:spPr/>
        <p:txBody>
          <a:bodyPr rtlCol="0"/>
          <a:lstStyle/>
          <a:p>
            <a:pPr rtl="0"/>
            <a:fld id="{03DC2DEF-D2FE-4B45-ABA4-9F153FD1C98A}" type="slidenum">
              <a:rPr lang="es-ES" smtClean="0"/>
              <a:pPr rtl="0"/>
              <a:t>11</a:t>
            </a:fld>
            <a:endParaRPr lang="es-ES" dirty="0"/>
          </a:p>
        </p:txBody>
      </p:sp>
      <p:sp>
        <p:nvSpPr>
          <p:cNvPr id="30" name="CuadroTexto 29">
            <a:extLst>
              <a:ext uri="{FF2B5EF4-FFF2-40B4-BE49-F238E27FC236}">
                <a16:creationId xmlns:a16="http://schemas.microsoft.com/office/drawing/2014/main" xmlns="" id="{D7607D94-FC62-B927-C7BE-0F7C5CFF256C}"/>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pic>
        <p:nvPicPr>
          <p:cNvPr id="16" name="Imagen 15">
            <a:extLst>
              <a:ext uri="{FF2B5EF4-FFF2-40B4-BE49-F238E27FC236}">
                <a16:creationId xmlns:a16="http://schemas.microsoft.com/office/drawing/2014/main" xmlns="" id="{7100557F-AED8-BBA8-12B4-AE54548DB8B3}"/>
              </a:ext>
            </a:extLst>
          </p:cNvPr>
          <p:cNvPicPr>
            <a:picLocks noChangeAspect="1"/>
          </p:cNvPicPr>
          <p:nvPr/>
        </p:nvPicPr>
        <p:blipFill>
          <a:blip r:embed="rId3"/>
          <a:srcRect t="8254"/>
          <a:stretch>
            <a:fillRect/>
          </a:stretch>
        </p:blipFill>
        <p:spPr>
          <a:xfrm>
            <a:off x="1790299" y="1233488"/>
            <a:ext cx="8450981" cy="5157497"/>
          </a:xfrm>
          <a:prstGeom prst="rect">
            <a:avLst/>
          </a:prstGeom>
        </p:spPr>
      </p:pic>
    </p:spTree>
    <p:extLst>
      <p:ext uri="{BB962C8B-B14F-4D97-AF65-F5344CB8AC3E}">
        <p14:creationId xmlns:p14="http://schemas.microsoft.com/office/powerpoint/2010/main" xmlns="" val="254169941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DEF48F30-BEB4-44C7-9F35-3BBB61CF89AF}"/>
              </a:ext>
            </a:extLst>
          </p:cNvPr>
          <p:cNvSpPr>
            <a:spLocks noGrp="1"/>
          </p:cNvSpPr>
          <p:nvPr>
            <p:ph type="title"/>
          </p:nvPr>
        </p:nvSpPr>
        <p:spPr/>
        <p:txBody>
          <a:bodyPr rtlCol="0"/>
          <a:lstStyle/>
          <a:p>
            <a:pPr rtl="0"/>
            <a:r>
              <a:rPr lang="es-ES" dirty="0"/>
              <a:t>Autor</a:t>
            </a:r>
          </a:p>
        </p:txBody>
      </p:sp>
      <p:sp>
        <p:nvSpPr>
          <p:cNvPr id="3" name="Marcador de número de diapositiva 2">
            <a:extLst>
              <a:ext uri="{FF2B5EF4-FFF2-40B4-BE49-F238E27FC236}">
                <a16:creationId xmlns:a16="http://schemas.microsoft.com/office/drawing/2014/main" xmlns="" id="{FE60433D-E380-4571-991C-16B6CE7A48BE}"/>
              </a:ext>
            </a:extLst>
          </p:cNvPr>
          <p:cNvSpPr>
            <a:spLocks noGrp="1"/>
          </p:cNvSpPr>
          <p:nvPr>
            <p:ph type="sldNum" sz="quarter" idx="12"/>
          </p:nvPr>
        </p:nvSpPr>
        <p:spPr/>
        <p:txBody>
          <a:bodyPr rtlCol="0"/>
          <a:lstStyle/>
          <a:p>
            <a:pPr rtl="0"/>
            <a:fld id="{03DC2DEF-D2FE-4B45-ABA4-9F153FD1C98A}" type="slidenum">
              <a:rPr lang="es-ES" smtClean="0"/>
              <a:pPr rtl="0"/>
              <a:t>2</a:t>
            </a:fld>
            <a:endParaRPr lang="es-ES" dirty="0"/>
          </a:p>
        </p:txBody>
      </p:sp>
      <p:sp>
        <p:nvSpPr>
          <p:cNvPr id="30" name="CuadroTexto 29">
            <a:extLst>
              <a:ext uri="{FF2B5EF4-FFF2-40B4-BE49-F238E27FC236}">
                <a16:creationId xmlns:a16="http://schemas.microsoft.com/office/drawing/2014/main" xmlns="" id="{0DB1AD2D-02EF-1CB5-CE38-2CA520AF8B91}"/>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6" name="CuadroTexto 5">
            <a:extLst>
              <a:ext uri="{FF2B5EF4-FFF2-40B4-BE49-F238E27FC236}">
                <a16:creationId xmlns:a16="http://schemas.microsoft.com/office/drawing/2014/main" xmlns="" id="{7C2CB3F3-E0A8-D19E-0705-BABC2BE78E8A}"/>
              </a:ext>
            </a:extLst>
          </p:cNvPr>
          <p:cNvSpPr txBox="1"/>
          <p:nvPr/>
        </p:nvSpPr>
        <p:spPr>
          <a:xfrm>
            <a:off x="3253338" y="1255226"/>
            <a:ext cx="8027469" cy="4801314"/>
          </a:xfrm>
          <a:prstGeom prst="rect">
            <a:avLst/>
          </a:prstGeom>
          <a:noFill/>
        </p:spPr>
        <p:txBody>
          <a:bodyPr wrap="square">
            <a:spAutoFit/>
          </a:bodyPr>
          <a:lstStyle/>
          <a:p>
            <a:pPr algn="just"/>
            <a:r>
              <a:rPr lang="es-ES" b="1" dirty="0">
                <a:solidFill>
                  <a:schemeClr val="accent6">
                    <a:lumMod val="75000"/>
                  </a:schemeClr>
                </a:solidFill>
                <a:latin typeface="Verdana" panose="020B0604030504040204" pitchFamily="34" charset="0"/>
                <a:ea typeface="Verdana" panose="020B0604030504040204" pitchFamily="34" charset="0"/>
              </a:rPr>
              <a:t>A partir de los últimos decenios del siglo II, testimonios de gran valor atribuyen el cuarto evangelio al apóstol Juan. </a:t>
            </a:r>
          </a:p>
          <a:p>
            <a:pPr algn="just"/>
            <a:endParaRPr lang="es-ES" b="1" dirty="0">
              <a:solidFill>
                <a:schemeClr val="accent6">
                  <a:lumMod val="75000"/>
                </a:schemeClr>
              </a:solidFill>
              <a:latin typeface="Verdana" panose="020B0604030504040204" pitchFamily="34" charset="0"/>
              <a:ea typeface="Verdana" panose="020B0604030504040204" pitchFamily="34" charset="0"/>
            </a:endParaRPr>
          </a:p>
          <a:p>
            <a:pPr algn="just"/>
            <a:r>
              <a:rPr lang="es-ES" b="1" dirty="0">
                <a:solidFill>
                  <a:schemeClr val="accent6">
                    <a:lumMod val="75000"/>
                  </a:schemeClr>
                </a:solidFill>
                <a:latin typeface="Verdana" panose="020B0604030504040204" pitchFamily="34" charset="0"/>
                <a:ea typeface="Verdana" panose="020B0604030504040204" pitchFamily="34" charset="0"/>
              </a:rPr>
              <a:t>En el  evangelio hay siete pasajes en los que aparece un discípulo anónimo. </a:t>
            </a:r>
          </a:p>
          <a:p>
            <a:pPr algn="just"/>
            <a:endParaRPr lang="es-ES" b="1" dirty="0">
              <a:solidFill>
                <a:schemeClr val="accent6">
                  <a:lumMod val="75000"/>
                </a:schemeClr>
              </a:solidFill>
              <a:latin typeface="Verdana" panose="020B0604030504040204" pitchFamily="34" charset="0"/>
              <a:ea typeface="Verdana" panose="020B0604030504040204" pitchFamily="34" charset="0"/>
            </a:endParaRPr>
          </a:p>
          <a:p>
            <a:pPr algn="just"/>
            <a:r>
              <a:rPr lang="es-ES" b="1" dirty="0">
                <a:solidFill>
                  <a:schemeClr val="accent6">
                    <a:lumMod val="75000"/>
                  </a:schemeClr>
                </a:solidFill>
                <a:latin typeface="Verdana" panose="020B0604030504040204" pitchFamily="34" charset="0"/>
                <a:ea typeface="Verdana" panose="020B0604030504040204" pitchFamily="34" charset="0"/>
              </a:rPr>
              <a:t>El texto que aparece en 21,24, escrito por una mano diferente– afirma que ese discípulo anónimo que estuvo recostado en el pecho de Jesús, a quien el Maestro amaba y que estaba especialmente relacionado con Pedro, fue quien escribió el evangelio. </a:t>
            </a:r>
          </a:p>
          <a:p>
            <a:pPr algn="just"/>
            <a:endParaRPr lang="es-ES" b="1" dirty="0">
              <a:solidFill>
                <a:schemeClr val="accent6">
                  <a:lumMod val="75000"/>
                </a:schemeClr>
              </a:solidFill>
              <a:latin typeface="Verdana" panose="020B0604030504040204" pitchFamily="34" charset="0"/>
              <a:ea typeface="Verdana" panose="020B0604030504040204" pitchFamily="34" charset="0"/>
            </a:endParaRPr>
          </a:p>
          <a:p>
            <a:pPr algn="just"/>
            <a:r>
              <a:rPr lang="es-ES" b="1" dirty="0">
                <a:solidFill>
                  <a:schemeClr val="accent6">
                    <a:lumMod val="75000"/>
                  </a:schemeClr>
                </a:solidFill>
                <a:latin typeface="Verdana" panose="020B0604030504040204" pitchFamily="34" charset="0"/>
                <a:ea typeface="Verdana" panose="020B0604030504040204" pitchFamily="34" charset="0"/>
              </a:rPr>
              <a:t>La conclusión natural que se desprende fácilmente de estos pasajes es que no se puede tratar de Pedro, a quien se nombra personalmente, sino que debe ser Santiago o Juan. Ahora bien, no puede ser Santiago, ya que este apóstol murió el año 44. </a:t>
            </a:r>
          </a:p>
        </p:txBody>
      </p:sp>
      <p:pic>
        <p:nvPicPr>
          <p:cNvPr id="8" name="Imagen 7">
            <a:extLst>
              <a:ext uri="{FF2B5EF4-FFF2-40B4-BE49-F238E27FC236}">
                <a16:creationId xmlns:a16="http://schemas.microsoft.com/office/drawing/2014/main" xmlns="" id="{AAF2CCE0-06C5-BB8F-7666-C47DAFCEAD5C}"/>
              </a:ext>
            </a:extLst>
          </p:cNvPr>
          <p:cNvPicPr>
            <a:picLocks noChangeAspect="1"/>
          </p:cNvPicPr>
          <p:nvPr/>
        </p:nvPicPr>
        <p:blipFill>
          <a:blip r:embed="rId3"/>
          <a:stretch>
            <a:fillRect/>
          </a:stretch>
        </p:blipFill>
        <p:spPr>
          <a:xfrm>
            <a:off x="585085" y="1924527"/>
            <a:ext cx="2496851" cy="3752098"/>
          </a:xfrm>
          <a:prstGeom prst="rect">
            <a:avLst/>
          </a:prstGeom>
        </p:spPr>
      </p:pic>
    </p:spTree>
    <p:extLst>
      <p:ext uri="{BB962C8B-B14F-4D97-AF65-F5344CB8AC3E}">
        <p14:creationId xmlns:p14="http://schemas.microsoft.com/office/powerpoint/2010/main" xmlns="" val="115496931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38F783-B595-14EA-1593-6299E6AD71FB}"/>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0016A556-45BD-987A-53CC-D7323583C866}"/>
              </a:ext>
            </a:extLst>
          </p:cNvPr>
          <p:cNvSpPr>
            <a:spLocks noGrp="1"/>
          </p:cNvSpPr>
          <p:nvPr>
            <p:ph type="title"/>
          </p:nvPr>
        </p:nvSpPr>
        <p:spPr/>
        <p:txBody>
          <a:bodyPr rtlCol="0"/>
          <a:lstStyle/>
          <a:p>
            <a:pPr rtl="0"/>
            <a:r>
              <a:rPr lang="es-ES" dirty="0"/>
              <a:t>Lugar</a:t>
            </a:r>
          </a:p>
        </p:txBody>
      </p:sp>
      <p:sp>
        <p:nvSpPr>
          <p:cNvPr id="3" name="Marcador de número de diapositiva 2">
            <a:extLst>
              <a:ext uri="{FF2B5EF4-FFF2-40B4-BE49-F238E27FC236}">
                <a16:creationId xmlns:a16="http://schemas.microsoft.com/office/drawing/2014/main" xmlns="" id="{D0D826FE-D550-1395-9CE8-7B16451E7148}"/>
              </a:ext>
            </a:extLst>
          </p:cNvPr>
          <p:cNvSpPr>
            <a:spLocks noGrp="1"/>
          </p:cNvSpPr>
          <p:nvPr>
            <p:ph type="sldNum" sz="quarter" idx="12"/>
          </p:nvPr>
        </p:nvSpPr>
        <p:spPr/>
        <p:txBody>
          <a:bodyPr rtlCol="0"/>
          <a:lstStyle/>
          <a:p>
            <a:pPr rtl="0"/>
            <a:fld id="{03DC2DEF-D2FE-4B45-ABA4-9F153FD1C98A}" type="slidenum">
              <a:rPr lang="es-ES" smtClean="0"/>
              <a:pPr rtl="0"/>
              <a:t>3</a:t>
            </a:fld>
            <a:endParaRPr lang="es-ES" dirty="0"/>
          </a:p>
        </p:txBody>
      </p:sp>
      <p:sp>
        <p:nvSpPr>
          <p:cNvPr id="30" name="CuadroTexto 29">
            <a:extLst>
              <a:ext uri="{FF2B5EF4-FFF2-40B4-BE49-F238E27FC236}">
                <a16:creationId xmlns:a16="http://schemas.microsoft.com/office/drawing/2014/main" xmlns="" id="{729488CB-0BAC-FE3B-82E7-D3B8DDFC3915}"/>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880C5FE7-B7DD-B9D1-1763-1D0681E7882D}"/>
              </a:ext>
            </a:extLst>
          </p:cNvPr>
          <p:cNvSpPr txBox="1"/>
          <p:nvPr/>
        </p:nvSpPr>
        <p:spPr>
          <a:xfrm>
            <a:off x="488482" y="2266030"/>
            <a:ext cx="6097604" cy="2862322"/>
          </a:xfrm>
          <a:prstGeom prst="rect">
            <a:avLst/>
          </a:prstGeom>
          <a:noFill/>
        </p:spPr>
        <p:txBody>
          <a:bodyPr wrap="square">
            <a:spAutoFit/>
          </a:bodyPr>
          <a:lstStyle/>
          <a:p>
            <a:r>
              <a:rPr lang="es-ES" sz="3600" dirty="0">
                <a:latin typeface="Arial Black" panose="020B0A04020102020204" pitchFamily="34" charset="0"/>
              </a:rPr>
              <a:t>La mayor parte del Evangelio se escribió en Éfeso, aunque puede que se iniciara en Patmos.</a:t>
            </a:r>
          </a:p>
        </p:txBody>
      </p:sp>
      <p:pic>
        <p:nvPicPr>
          <p:cNvPr id="6" name="Imagen 5">
            <a:extLst>
              <a:ext uri="{FF2B5EF4-FFF2-40B4-BE49-F238E27FC236}">
                <a16:creationId xmlns:a16="http://schemas.microsoft.com/office/drawing/2014/main" xmlns="" id="{2197B9C3-2CA8-DBFD-3204-53F8BC9DE88D}"/>
              </a:ext>
            </a:extLst>
          </p:cNvPr>
          <p:cNvPicPr>
            <a:picLocks noChangeAspect="1"/>
          </p:cNvPicPr>
          <p:nvPr/>
        </p:nvPicPr>
        <p:blipFill>
          <a:blip r:embed="rId3"/>
          <a:stretch>
            <a:fillRect/>
          </a:stretch>
        </p:blipFill>
        <p:spPr>
          <a:xfrm>
            <a:off x="6561572" y="332607"/>
            <a:ext cx="4537457" cy="3019472"/>
          </a:xfrm>
          <a:prstGeom prst="rect">
            <a:avLst/>
          </a:prstGeom>
        </p:spPr>
      </p:pic>
      <p:pic>
        <p:nvPicPr>
          <p:cNvPr id="8" name="Imagen 7">
            <a:extLst>
              <a:ext uri="{FF2B5EF4-FFF2-40B4-BE49-F238E27FC236}">
                <a16:creationId xmlns:a16="http://schemas.microsoft.com/office/drawing/2014/main" xmlns="" id="{9FD638CC-8AC0-62A6-E9C3-3B1443FB5EC0}"/>
              </a:ext>
            </a:extLst>
          </p:cNvPr>
          <p:cNvPicPr>
            <a:picLocks noChangeAspect="1"/>
          </p:cNvPicPr>
          <p:nvPr/>
        </p:nvPicPr>
        <p:blipFill>
          <a:blip r:embed="rId4"/>
          <a:stretch>
            <a:fillRect/>
          </a:stretch>
        </p:blipFill>
        <p:spPr>
          <a:xfrm>
            <a:off x="6561572" y="3588129"/>
            <a:ext cx="4537457" cy="2697167"/>
          </a:xfrm>
          <a:prstGeom prst="rect">
            <a:avLst/>
          </a:prstGeom>
        </p:spPr>
      </p:pic>
    </p:spTree>
    <p:extLst>
      <p:ext uri="{BB962C8B-B14F-4D97-AF65-F5344CB8AC3E}">
        <p14:creationId xmlns:p14="http://schemas.microsoft.com/office/powerpoint/2010/main" xmlns="" val="13178009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67E4136-8EC6-74C1-AF7E-B75300873125}"/>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66516B39-68D0-3D88-ECF4-E0A1121B4F9C}"/>
              </a:ext>
            </a:extLst>
          </p:cNvPr>
          <p:cNvSpPr>
            <a:spLocks noGrp="1"/>
          </p:cNvSpPr>
          <p:nvPr>
            <p:ph type="title"/>
          </p:nvPr>
        </p:nvSpPr>
        <p:spPr/>
        <p:txBody>
          <a:bodyPr rtlCol="0"/>
          <a:lstStyle/>
          <a:p>
            <a:pPr rtl="0"/>
            <a:r>
              <a:rPr lang="es-ES" dirty="0"/>
              <a:t>Fecha.</a:t>
            </a:r>
          </a:p>
        </p:txBody>
      </p:sp>
      <p:sp>
        <p:nvSpPr>
          <p:cNvPr id="3" name="Marcador de número de diapositiva 2">
            <a:extLst>
              <a:ext uri="{FF2B5EF4-FFF2-40B4-BE49-F238E27FC236}">
                <a16:creationId xmlns:a16="http://schemas.microsoft.com/office/drawing/2014/main" xmlns="" id="{811D0AFF-B6E6-10C2-1488-7173EC25B822}"/>
              </a:ext>
            </a:extLst>
          </p:cNvPr>
          <p:cNvSpPr>
            <a:spLocks noGrp="1"/>
          </p:cNvSpPr>
          <p:nvPr>
            <p:ph type="sldNum" sz="quarter" idx="12"/>
          </p:nvPr>
        </p:nvSpPr>
        <p:spPr/>
        <p:txBody>
          <a:bodyPr rtlCol="0"/>
          <a:lstStyle/>
          <a:p>
            <a:pPr rtl="0"/>
            <a:fld id="{03DC2DEF-D2FE-4B45-ABA4-9F153FD1C98A}" type="slidenum">
              <a:rPr lang="es-ES" smtClean="0"/>
              <a:pPr rtl="0"/>
              <a:t>4</a:t>
            </a:fld>
            <a:endParaRPr lang="es-ES" dirty="0"/>
          </a:p>
        </p:txBody>
      </p:sp>
      <p:sp>
        <p:nvSpPr>
          <p:cNvPr id="30" name="CuadroTexto 29">
            <a:extLst>
              <a:ext uri="{FF2B5EF4-FFF2-40B4-BE49-F238E27FC236}">
                <a16:creationId xmlns:a16="http://schemas.microsoft.com/office/drawing/2014/main" xmlns="" id="{2BEF0124-E630-BC28-D8F0-CA5B01C79DBF}"/>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A9C007A2-6ACE-D7F4-A34E-30C5935C94A7}"/>
              </a:ext>
            </a:extLst>
          </p:cNvPr>
          <p:cNvSpPr txBox="1"/>
          <p:nvPr/>
        </p:nvSpPr>
        <p:spPr>
          <a:xfrm>
            <a:off x="5722921" y="260350"/>
            <a:ext cx="6097604" cy="6463308"/>
          </a:xfrm>
          <a:prstGeom prst="rect">
            <a:avLst/>
          </a:prstGeom>
          <a:noFill/>
        </p:spPr>
        <p:txBody>
          <a:bodyPr wrap="square">
            <a:spAutoFit/>
          </a:bodyPr>
          <a:lstStyle/>
          <a:p>
            <a:pPr marL="342900" indent="-342900" algn="just">
              <a:buFont typeface="Wingdings" panose="05000000000000000000" pitchFamily="2" charset="2"/>
              <a:buChar char="Ø"/>
            </a:pPr>
            <a:r>
              <a:rPr lang="es-ES" sz="2300" b="1" dirty="0">
                <a:solidFill>
                  <a:schemeClr val="accent6">
                    <a:lumMod val="75000"/>
                  </a:schemeClr>
                </a:solidFill>
                <a:latin typeface="Verdana" panose="020B0604030504040204" pitchFamily="34" charset="0"/>
                <a:ea typeface="Verdana" panose="020B0604030504040204" pitchFamily="34" charset="0"/>
              </a:rPr>
              <a:t>La tradición oral parte evidentemente de la predicación apostólica postpascual: año 30 y siguientes.</a:t>
            </a:r>
          </a:p>
          <a:p>
            <a:pPr marL="342900" indent="-342900" algn="just">
              <a:buFont typeface="Wingdings" panose="05000000000000000000" pitchFamily="2" charset="2"/>
              <a:buChar char="Ø"/>
            </a:pPr>
            <a:r>
              <a:rPr lang="es-ES" sz="2300" b="1" dirty="0">
                <a:solidFill>
                  <a:schemeClr val="accent6">
                    <a:lumMod val="75000"/>
                  </a:schemeClr>
                </a:solidFill>
                <a:latin typeface="Verdana" panose="020B0604030504040204" pitchFamily="34" charset="0"/>
                <a:ea typeface="Verdana" panose="020B0604030504040204" pitchFamily="34" charset="0"/>
              </a:rPr>
              <a:t>Las primeras tradiciones que fueron puestas por escrito pueden remontarse a los años 40 en adelante; a ellas se fueron agregando otras a lo largo de los años, y el evangelista pudo editar por primera vez su obra entre los años 70 y 80.</a:t>
            </a:r>
          </a:p>
          <a:p>
            <a:pPr marL="342900" indent="-342900" algn="just">
              <a:buFont typeface="Wingdings" panose="05000000000000000000" pitchFamily="2" charset="2"/>
              <a:buChar char="Ø"/>
            </a:pPr>
            <a:r>
              <a:rPr lang="es-ES" sz="2300" b="1" dirty="0">
                <a:solidFill>
                  <a:schemeClr val="accent6">
                    <a:lumMod val="75000"/>
                  </a:schemeClr>
                </a:solidFill>
                <a:latin typeface="Verdana" panose="020B0604030504040204" pitchFamily="34" charset="0"/>
                <a:ea typeface="Verdana" panose="020B0604030504040204" pitchFamily="34" charset="0"/>
              </a:rPr>
              <a:t>Fue hacia los años 90-100 cuando un discípulo del evangelista llevó a cabo la última redacción y la publicación del evangelio en la forma como ha llegado hasta nosotros</a:t>
            </a:r>
          </a:p>
        </p:txBody>
      </p:sp>
      <p:pic>
        <p:nvPicPr>
          <p:cNvPr id="6" name="Imagen 5">
            <a:extLst>
              <a:ext uri="{FF2B5EF4-FFF2-40B4-BE49-F238E27FC236}">
                <a16:creationId xmlns:a16="http://schemas.microsoft.com/office/drawing/2014/main" xmlns="" id="{F47A152B-3D91-E5CC-2FBB-0091290BF947}"/>
              </a:ext>
            </a:extLst>
          </p:cNvPr>
          <p:cNvPicPr>
            <a:picLocks noChangeAspect="1"/>
          </p:cNvPicPr>
          <p:nvPr/>
        </p:nvPicPr>
        <p:blipFill>
          <a:blip r:embed="rId3"/>
          <a:stretch>
            <a:fillRect/>
          </a:stretch>
        </p:blipFill>
        <p:spPr>
          <a:xfrm>
            <a:off x="276833" y="2051906"/>
            <a:ext cx="5540731" cy="3497341"/>
          </a:xfrm>
          <a:prstGeom prst="rect">
            <a:avLst/>
          </a:prstGeom>
        </p:spPr>
      </p:pic>
    </p:spTree>
    <p:extLst>
      <p:ext uri="{BB962C8B-B14F-4D97-AF65-F5344CB8AC3E}">
        <p14:creationId xmlns:p14="http://schemas.microsoft.com/office/powerpoint/2010/main" xmlns="" val="224613318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8BEE2D-2A72-3091-C94E-C076BBAF1849}"/>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C6C46D34-E332-9DAE-0C52-C3C66188189B}"/>
              </a:ext>
            </a:extLst>
          </p:cNvPr>
          <p:cNvSpPr>
            <a:spLocks noGrp="1"/>
          </p:cNvSpPr>
          <p:nvPr>
            <p:ph type="title"/>
          </p:nvPr>
        </p:nvSpPr>
        <p:spPr/>
        <p:txBody>
          <a:bodyPr rtlCol="0"/>
          <a:lstStyle/>
          <a:p>
            <a:pPr rtl="0"/>
            <a:r>
              <a:rPr lang="es-ES" dirty="0"/>
              <a:t>Finalidad</a:t>
            </a:r>
          </a:p>
        </p:txBody>
      </p:sp>
      <p:sp>
        <p:nvSpPr>
          <p:cNvPr id="3" name="Marcador de número de diapositiva 2">
            <a:extLst>
              <a:ext uri="{FF2B5EF4-FFF2-40B4-BE49-F238E27FC236}">
                <a16:creationId xmlns:a16="http://schemas.microsoft.com/office/drawing/2014/main" xmlns="" id="{1951444F-0F42-6212-2A64-78F50D2FC5D4}"/>
              </a:ext>
            </a:extLst>
          </p:cNvPr>
          <p:cNvSpPr>
            <a:spLocks noGrp="1"/>
          </p:cNvSpPr>
          <p:nvPr>
            <p:ph type="sldNum" sz="quarter" idx="12"/>
          </p:nvPr>
        </p:nvSpPr>
        <p:spPr/>
        <p:txBody>
          <a:bodyPr rtlCol="0"/>
          <a:lstStyle/>
          <a:p>
            <a:pPr rtl="0"/>
            <a:fld id="{03DC2DEF-D2FE-4B45-ABA4-9F153FD1C98A}" type="slidenum">
              <a:rPr lang="es-ES" smtClean="0"/>
              <a:pPr rtl="0"/>
              <a:t>5</a:t>
            </a:fld>
            <a:endParaRPr lang="es-ES" dirty="0"/>
          </a:p>
        </p:txBody>
      </p:sp>
      <p:sp>
        <p:nvSpPr>
          <p:cNvPr id="30" name="CuadroTexto 29">
            <a:extLst>
              <a:ext uri="{FF2B5EF4-FFF2-40B4-BE49-F238E27FC236}">
                <a16:creationId xmlns:a16="http://schemas.microsoft.com/office/drawing/2014/main" xmlns="" id="{12A477E3-DCA1-1A01-1CEE-B3CC226B42FC}"/>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D5659B3F-40A2-2BA0-8C58-D1EACBF3B7F8}"/>
              </a:ext>
            </a:extLst>
          </p:cNvPr>
          <p:cNvSpPr txBox="1"/>
          <p:nvPr/>
        </p:nvSpPr>
        <p:spPr>
          <a:xfrm>
            <a:off x="661736" y="1074509"/>
            <a:ext cx="11043693" cy="2554545"/>
          </a:xfrm>
          <a:prstGeom prst="rect">
            <a:avLst/>
          </a:prstGeom>
          <a:noFill/>
        </p:spPr>
        <p:txBody>
          <a:bodyPr wrap="square">
            <a:spAutoFit/>
          </a:bodyPr>
          <a:lstStyle/>
          <a:p>
            <a:pPr algn="just"/>
            <a:r>
              <a:rPr lang="es-ES" sz="2000" b="1" dirty="0">
                <a:solidFill>
                  <a:srgbClr val="00B050"/>
                </a:solidFill>
              </a:rPr>
              <a:t>Se lee al final del capítulo 20: “Así pues, otros muchos signos que no están escritos en este libro hizo Jesús ante sus discípulos, pero éstos han sido escritos para que creáis que Jesús es el Mesías, el Hijo de Dios, y para que, creyendo, tengáis vida en su nombre”.</a:t>
            </a:r>
          </a:p>
          <a:p>
            <a:pPr algn="just"/>
            <a:r>
              <a:rPr lang="es-ES" sz="2000" b="1" dirty="0">
                <a:solidFill>
                  <a:srgbClr val="00B050"/>
                </a:solidFill>
              </a:rPr>
              <a:t>El evangelista ha querido referir algunos “signos” para que sus lectores “crean” en Jesús. Juan emplea el verbo “creer” 98 veces.</a:t>
            </a:r>
          </a:p>
          <a:p>
            <a:pPr algn="just"/>
            <a:r>
              <a:rPr lang="es-ES" sz="2000" b="1" dirty="0">
                <a:solidFill>
                  <a:srgbClr val="00B050"/>
                </a:solidFill>
              </a:rPr>
              <a:t>Los signos formaban el cuerpo del evangelio y más tarde, en una redacción posterior, fueron añadidos más diálogos y discursos . El examen de las enseñanzas de Jesús en diálogos y discursos hace ver la misma finalidad: que los lectores “crean en Jesús, el Mesías, el Hijo de Dios”.</a:t>
            </a:r>
          </a:p>
        </p:txBody>
      </p:sp>
      <p:pic>
        <p:nvPicPr>
          <p:cNvPr id="6" name="Imagen 5">
            <a:extLst>
              <a:ext uri="{FF2B5EF4-FFF2-40B4-BE49-F238E27FC236}">
                <a16:creationId xmlns:a16="http://schemas.microsoft.com/office/drawing/2014/main" xmlns="" id="{50EFE4AD-3D2E-2B51-6868-5E2C10124912}"/>
              </a:ext>
            </a:extLst>
          </p:cNvPr>
          <p:cNvPicPr>
            <a:picLocks noChangeAspect="1"/>
          </p:cNvPicPr>
          <p:nvPr/>
        </p:nvPicPr>
        <p:blipFill>
          <a:blip r:embed="rId3"/>
          <a:stretch>
            <a:fillRect/>
          </a:stretch>
        </p:blipFill>
        <p:spPr>
          <a:xfrm>
            <a:off x="4465120" y="3629054"/>
            <a:ext cx="5371899" cy="3008263"/>
          </a:xfrm>
          <a:prstGeom prst="rect">
            <a:avLst/>
          </a:prstGeom>
        </p:spPr>
      </p:pic>
    </p:spTree>
    <p:extLst>
      <p:ext uri="{BB962C8B-B14F-4D97-AF65-F5344CB8AC3E}">
        <p14:creationId xmlns:p14="http://schemas.microsoft.com/office/powerpoint/2010/main" xmlns="" val="7921071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C1ABFE-EE84-95D1-EF1F-57CC18CD91B5}"/>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D0E42585-C6FF-6CC7-86DB-1B06F1FC5196}"/>
              </a:ext>
            </a:extLst>
          </p:cNvPr>
          <p:cNvSpPr>
            <a:spLocks noGrp="1"/>
          </p:cNvSpPr>
          <p:nvPr>
            <p:ph type="title"/>
          </p:nvPr>
        </p:nvSpPr>
        <p:spPr/>
        <p:txBody>
          <a:bodyPr rtlCol="0"/>
          <a:lstStyle/>
          <a:p>
            <a:pPr rtl="0"/>
            <a:r>
              <a:rPr lang="es-ES" dirty="0"/>
              <a:t>Destinatarios</a:t>
            </a:r>
          </a:p>
        </p:txBody>
      </p:sp>
      <p:sp>
        <p:nvSpPr>
          <p:cNvPr id="3" name="Marcador de número de diapositiva 2">
            <a:extLst>
              <a:ext uri="{FF2B5EF4-FFF2-40B4-BE49-F238E27FC236}">
                <a16:creationId xmlns:a16="http://schemas.microsoft.com/office/drawing/2014/main" xmlns="" id="{B32EEBF8-7142-8548-701C-7E6269B5EA97}"/>
              </a:ext>
            </a:extLst>
          </p:cNvPr>
          <p:cNvSpPr>
            <a:spLocks noGrp="1"/>
          </p:cNvSpPr>
          <p:nvPr>
            <p:ph type="sldNum" sz="quarter" idx="12"/>
          </p:nvPr>
        </p:nvSpPr>
        <p:spPr/>
        <p:txBody>
          <a:bodyPr rtlCol="0"/>
          <a:lstStyle/>
          <a:p>
            <a:pPr rtl="0"/>
            <a:fld id="{03DC2DEF-D2FE-4B45-ABA4-9F153FD1C98A}" type="slidenum">
              <a:rPr lang="es-ES" smtClean="0"/>
              <a:pPr rtl="0"/>
              <a:t>6</a:t>
            </a:fld>
            <a:endParaRPr lang="es-ES" dirty="0"/>
          </a:p>
        </p:txBody>
      </p:sp>
      <p:sp>
        <p:nvSpPr>
          <p:cNvPr id="30" name="CuadroTexto 29">
            <a:extLst>
              <a:ext uri="{FF2B5EF4-FFF2-40B4-BE49-F238E27FC236}">
                <a16:creationId xmlns:a16="http://schemas.microsoft.com/office/drawing/2014/main" xmlns="" id="{502CA772-F5C7-9DCA-0A05-C7AFE803BEFB}"/>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F5250FC2-DBFB-D954-03AD-AA04777B4CDF}"/>
              </a:ext>
            </a:extLst>
          </p:cNvPr>
          <p:cNvSpPr txBox="1"/>
          <p:nvPr/>
        </p:nvSpPr>
        <p:spPr>
          <a:xfrm>
            <a:off x="652111" y="1120676"/>
            <a:ext cx="6097604" cy="3416320"/>
          </a:xfrm>
          <a:prstGeom prst="rect">
            <a:avLst/>
          </a:prstGeom>
          <a:noFill/>
        </p:spPr>
        <p:txBody>
          <a:bodyPr wrap="square">
            <a:spAutoFit/>
          </a:bodyPr>
          <a:lstStyle/>
          <a:p>
            <a:pPr algn="just"/>
            <a:r>
              <a:rPr lang="es-ES" b="1" dirty="0">
                <a:solidFill>
                  <a:schemeClr val="accent1">
                    <a:lumMod val="75000"/>
                  </a:schemeClr>
                </a:solidFill>
                <a:latin typeface="Verdana" panose="020B0604030504040204" pitchFamily="34" charset="0"/>
                <a:ea typeface="Verdana" panose="020B0604030504040204" pitchFamily="34" charset="0"/>
              </a:rPr>
              <a:t>El evangelista se dirige a cristianos , que quieren seguir iluminándose y fortaleciendo en su fe cristiana. </a:t>
            </a:r>
          </a:p>
          <a:p>
            <a:pPr algn="just"/>
            <a:endParaRPr lang="es-ES" b="1" dirty="0">
              <a:solidFill>
                <a:schemeClr val="accent1">
                  <a:lumMod val="75000"/>
                </a:schemeClr>
              </a:solidFill>
              <a:latin typeface="Verdana" panose="020B0604030504040204" pitchFamily="34" charset="0"/>
              <a:ea typeface="Verdana" panose="020B0604030504040204" pitchFamily="34" charset="0"/>
            </a:endParaRPr>
          </a:p>
          <a:p>
            <a:pPr algn="just"/>
            <a:r>
              <a:rPr lang="es-ES" b="1" dirty="0">
                <a:solidFill>
                  <a:schemeClr val="accent1">
                    <a:lumMod val="75000"/>
                  </a:schemeClr>
                </a:solidFill>
                <a:latin typeface="Verdana" panose="020B0604030504040204" pitchFamily="34" charset="0"/>
                <a:ea typeface="Verdana" panose="020B0604030504040204" pitchFamily="34" charset="0"/>
              </a:rPr>
              <a:t>También a griegos convertidos del paganismo.</a:t>
            </a:r>
          </a:p>
          <a:p>
            <a:pPr algn="just"/>
            <a:endParaRPr lang="es-ES" b="1" dirty="0">
              <a:solidFill>
                <a:schemeClr val="accent1">
                  <a:lumMod val="75000"/>
                </a:schemeClr>
              </a:solidFill>
              <a:latin typeface="Verdana" panose="020B0604030504040204" pitchFamily="34" charset="0"/>
              <a:ea typeface="Verdana" panose="020B0604030504040204" pitchFamily="34" charset="0"/>
            </a:endParaRPr>
          </a:p>
          <a:p>
            <a:pPr algn="just"/>
            <a:r>
              <a:rPr lang="es-ES" b="1" dirty="0">
                <a:solidFill>
                  <a:schemeClr val="accent1">
                    <a:lumMod val="75000"/>
                  </a:schemeClr>
                </a:solidFill>
                <a:latin typeface="Verdana" panose="020B0604030504040204" pitchFamily="34" charset="0"/>
                <a:ea typeface="Verdana" panose="020B0604030504040204" pitchFamily="34" charset="0"/>
              </a:rPr>
              <a:t>Combatir alguna herejía naciente.</a:t>
            </a:r>
          </a:p>
          <a:p>
            <a:pPr algn="just"/>
            <a:endParaRPr lang="es-ES" b="1" dirty="0">
              <a:solidFill>
                <a:schemeClr val="accent1">
                  <a:lumMod val="75000"/>
                </a:schemeClr>
              </a:solidFill>
              <a:latin typeface="Verdana" panose="020B0604030504040204" pitchFamily="34" charset="0"/>
              <a:ea typeface="Verdana" panose="020B0604030504040204" pitchFamily="34" charset="0"/>
            </a:endParaRPr>
          </a:p>
          <a:p>
            <a:pPr algn="just"/>
            <a:r>
              <a:rPr lang="es-ES" b="1" dirty="0">
                <a:solidFill>
                  <a:schemeClr val="accent1">
                    <a:lumMod val="75000"/>
                  </a:schemeClr>
                </a:solidFill>
                <a:latin typeface="Verdana" panose="020B0604030504040204" pitchFamily="34" charset="0"/>
                <a:ea typeface="Verdana" panose="020B0604030504040204" pitchFamily="34" charset="0"/>
              </a:rPr>
              <a:t>Situar a Juan Bautista en el lugar que le corresponde, frente a los que le colocaban por encima de Jesús.</a:t>
            </a:r>
          </a:p>
        </p:txBody>
      </p:sp>
      <p:pic>
        <p:nvPicPr>
          <p:cNvPr id="6" name="Imagen 5">
            <a:extLst>
              <a:ext uri="{FF2B5EF4-FFF2-40B4-BE49-F238E27FC236}">
                <a16:creationId xmlns:a16="http://schemas.microsoft.com/office/drawing/2014/main" xmlns="" id="{C48086A3-4956-1816-C03E-6F0DC7EA0C0A}"/>
              </a:ext>
            </a:extLst>
          </p:cNvPr>
          <p:cNvPicPr>
            <a:picLocks noChangeAspect="1"/>
          </p:cNvPicPr>
          <p:nvPr/>
        </p:nvPicPr>
        <p:blipFill>
          <a:blip r:embed="rId3"/>
          <a:stretch>
            <a:fillRect/>
          </a:stretch>
        </p:blipFill>
        <p:spPr>
          <a:xfrm>
            <a:off x="7455484" y="1016000"/>
            <a:ext cx="4063416" cy="5516140"/>
          </a:xfrm>
          <a:prstGeom prst="rect">
            <a:avLst/>
          </a:prstGeom>
        </p:spPr>
      </p:pic>
    </p:spTree>
    <p:extLst>
      <p:ext uri="{BB962C8B-B14F-4D97-AF65-F5344CB8AC3E}">
        <p14:creationId xmlns:p14="http://schemas.microsoft.com/office/powerpoint/2010/main" xmlns="" val="233269991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3BFE7A-CBC3-23EB-47BE-511D88BAB61D}"/>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D3B2907F-F011-B177-78AF-1F918A0D60D9}"/>
              </a:ext>
            </a:extLst>
          </p:cNvPr>
          <p:cNvSpPr>
            <a:spLocks noGrp="1"/>
          </p:cNvSpPr>
          <p:nvPr>
            <p:ph type="title"/>
          </p:nvPr>
        </p:nvSpPr>
        <p:spPr/>
        <p:txBody>
          <a:bodyPr rtlCol="0"/>
          <a:lstStyle/>
          <a:p>
            <a:pPr rtl="0"/>
            <a:r>
              <a:rPr lang="es-ES" dirty="0"/>
              <a:t>Lenguaje</a:t>
            </a:r>
          </a:p>
        </p:txBody>
      </p:sp>
      <p:sp>
        <p:nvSpPr>
          <p:cNvPr id="3" name="Marcador de número de diapositiva 2">
            <a:extLst>
              <a:ext uri="{FF2B5EF4-FFF2-40B4-BE49-F238E27FC236}">
                <a16:creationId xmlns:a16="http://schemas.microsoft.com/office/drawing/2014/main" xmlns="" id="{7B3AFE3F-27B1-50F5-498A-0580B5638CB6}"/>
              </a:ext>
            </a:extLst>
          </p:cNvPr>
          <p:cNvSpPr>
            <a:spLocks noGrp="1"/>
          </p:cNvSpPr>
          <p:nvPr>
            <p:ph type="sldNum" sz="quarter" idx="12"/>
          </p:nvPr>
        </p:nvSpPr>
        <p:spPr/>
        <p:txBody>
          <a:bodyPr rtlCol="0"/>
          <a:lstStyle/>
          <a:p>
            <a:pPr rtl="0"/>
            <a:fld id="{03DC2DEF-D2FE-4B45-ABA4-9F153FD1C98A}" type="slidenum">
              <a:rPr lang="es-ES" smtClean="0"/>
              <a:pPr rtl="0"/>
              <a:t>7</a:t>
            </a:fld>
            <a:endParaRPr lang="es-ES" dirty="0"/>
          </a:p>
        </p:txBody>
      </p:sp>
      <p:sp>
        <p:nvSpPr>
          <p:cNvPr id="30" name="CuadroTexto 29">
            <a:extLst>
              <a:ext uri="{FF2B5EF4-FFF2-40B4-BE49-F238E27FC236}">
                <a16:creationId xmlns:a16="http://schemas.microsoft.com/office/drawing/2014/main" xmlns="" id="{7B0B37CD-A3C8-0CB3-CD0B-2B482CCB30F1}"/>
              </a:ext>
            </a:extLst>
          </p:cNvPr>
          <p:cNvSpPr txBox="1"/>
          <p:nvPr/>
        </p:nvSpPr>
        <p:spPr>
          <a:xfrm>
            <a:off x="5730239" y="1234688"/>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A5DE6AF4-E3B7-E082-6884-A6C98E4FD1BC}"/>
              </a:ext>
            </a:extLst>
          </p:cNvPr>
          <p:cNvSpPr txBox="1"/>
          <p:nvPr/>
        </p:nvSpPr>
        <p:spPr>
          <a:xfrm>
            <a:off x="485476" y="858103"/>
            <a:ext cx="7875871" cy="5632311"/>
          </a:xfrm>
          <a:prstGeom prst="rect">
            <a:avLst/>
          </a:prstGeom>
          <a:noFill/>
        </p:spPr>
        <p:txBody>
          <a:bodyPr wrap="square">
            <a:spAutoFit/>
          </a:bodyPr>
          <a:lstStyle/>
          <a:p>
            <a:pPr algn="just"/>
            <a:r>
              <a:rPr lang="es-ES" b="1" dirty="0">
                <a:solidFill>
                  <a:srgbClr val="7030A0"/>
                </a:solidFill>
                <a:latin typeface="Aharoni" panose="02010803020104030203" pitchFamily="2" charset="-79"/>
                <a:cs typeface="Aharoni" panose="02010803020104030203" pitchFamily="2" charset="-79"/>
              </a:rPr>
              <a:t>Prevalece la opinión de que el evangelio fue escrito directamente en griego, aunque hay hipótesis de que el evangelio de Juan había sido escrito originalmente en arameo </a:t>
            </a:r>
          </a:p>
          <a:p>
            <a:pPr algn="just"/>
            <a:endParaRPr lang="es-ES" b="1" dirty="0">
              <a:solidFill>
                <a:srgbClr val="7030A0"/>
              </a:solidFill>
              <a:latin typeface="Aharoni" panose="02010803020104030203" pitchFamily="2" charset="-79"/>
              <a:cs typeface="Aharoni" panose="02010803020104030203" pitchFamily="2" charset="-79"/>
            </a:endParaRPr>
          </a:p>
          <a:p>
            <a:pPr algn="just"/>
            <a:r>
              <a:rPr lang="es-ES" b="1" dirty="0">
                <a:solidFill>
                  <a:srgbClr val="7030A0"/>
                </a:solidFill>
                <a:latin typeface="Aharoni" panose="02010803020104030203" pitchFamily="2" charset="-79"/>
                <a:cs typeface="Aharoni" panose="02010803020104030203" pitchFamily="2" charset="-79"/>
              </a:rPr>
              <a:t>El griego del cuarto evangelio es la “lengua común” del siglo I. </a:t>
            </a:r>
          </a:p>
          <a:p>
            <a:pPr algn="just"/>
            <a:endParaRPr lang="es-ES" b="1" dirty="0">
              <a:solidFill>
                <a:srgbClr val="7030A0"/>
              </a:solidFill>
              <a:latin typeface="Aharoni" panose="02010803020104030203" pitchFamily="2" charset="-79"/>
              <a:cs typeface="Aharoni" panose="02010803020104030203" pitchFamily="2" charset="-79"/>
            </a:endParaRPr>
          </a:p>
          <a:p>
            <a:pPr algn="just"/>
            <a:r>
              <a:rPr lang="es-ES" b="1" dirty="0">
                <a:solidFill>
                  <a:srgbClr val="7030A0"/>
                </a:solidFill>
                <a:latin typeface="Aharoni" panose="02010803020104030203" pitchFamily="2" charset="-79"/>
                <a:cs typeface="Aharoni" panose="02010803020104030203" pitchFamily="2" charset="-79"/>
              </a:rPr>
              <a:t>Es un griego bastante correcto, aunque no elegante, y el vocabulario es muy reducido: </a:t>
            </a:r>
          </a:p>
          <a:p>
            <a:pPr algn="just"/>
            <a:r>
              <a:rPr lang="es-ES" b="1" dirty="0">
                <a:solidFill>
                  <a:srgbClr val="7030A0"/>
                </a:solidFill>
                <a:latin typeface="Aharoni" panose="02010803020104030203" pitchFamily="2" charset="-79"/>
                <a:cs typeface="Aharoni" panose="02010803020104030203" pitchFamily="2" charset="-79"/>
              </a:rPr>
              <a:t>El evangelio ofrece muchos vocablos hebreos o arameos, algunos de los cuales el autor traduce para sus lectores, que no conocían esas lenguas.: Rabbi, Amén, Mesías.</a:t>
            </a:r>
          </a:p>
          <a:p>
            <a:pPr algn="just"/>
            <a:endParaRPr lang="es-ES" b="1" dirty="0">
              <a:solidFill>
                <a:srgbClr val="7030A0"/>
              </a:solidFill>
              <a:latin typeface="Aharoni" panose="02010803020104030203" pitchFamily="2" charset="-79"/>
              <a:cs typeface="Aharoni" panose="02010803020104030203" pitchFamily="2" charset="-79"/>
            </a:endParaRPr>
          </a:p>
          <a:p>
            <a:pPr algn="just"/>
            <a:endParaRPr lang="es-ES" b="1" dirty="0">
              <a:solidFill>
                <a:srgbClr val="7030A0"/>
              </a:solidFill>
              <a:latin typeface="Aharoni" panose="02010803020104030203" pitchFamily="2" charset="-79"/>
              <a:cs typeface="Aharoni" panose="02010803020104030203" pitchFamily="2" charset="-79"/>
            </a:endParaRPr>
          </a:p>
          <a:p>
            <a:pPr algn="just"/>
            <a:endParaRPr lang="es-ES" b="1" dirty="0">
              <a:solidFill>
                <a:srgbClr val="7030A0"/>
              </a:solidFill>
              <a:latin typeface="Aharoni" panose="02010803020104030203" pitchFamily="2" charset="-79"/>
              <a:cs typeface="Aharoni" panose="02010803020104030203" pitchFamily="2" charset="-79"/>
            </a:endParaRPr>
          </a:p>
          <a:p>
            <a:pPr algn="just"/>
            <a:r>
              <a:rPr lang="es-ES" b="1" dirty="0">
                <a:solidFill>
                  <a:srgbClr val="7030A0"/>
                </a:solidFill>
                <a:latin typeface="Aharoni" panose="02010803020104030203" pitchFamily="2" charset="-79"/>
                <a:cs typeface="Aharoni" panose="02010803020104030203" pitchFamily="2" charset="-79"/>
              </a:rPr>
              <a:t>Hay expresiones que son semitas por la lengua y el pensamiento: “entregar su alma” , “juzgar” por condenar, “hijos de la luz”, “en verdad, en verdad” (25 veces). </a:t>
            </a:r>
          </a:p>
          <a:p>
            <a:pPr algn="just"/>
            <a:endParaRPr lang="es-ES" b="1" dirty="0">
              <a:solidFill>
                <a:srgbClr val="7030A0"/>
              </a:solidFill>
              <a:latin typeface="Aharoni" panose="02010803020104030203" pitchFamily="2" charset="-79"/>
              <a:cs typeface="Aharoni" panose="02010803020104030203" pitchFamily="2" charset="-79"/>
            </a:endParaRPr>
          </a:p>
          <a:p>
            <a:pPr algn="just"/>
            <a:r>
              <a:rPr lang="es-ES" b="1" dirty="0">
                <a:solidFill>
                  <a:srgbClr val="7030A0"/>
                </a:solidFill>
                <a:latin typeface="Aharoni" panose="02010803020104030203" pitchFamily="2" charset="-79"/>
                <a:cs typeface="Aharoni" panose="02010803020104030203" pitchFamily="2" charset="-79"/>
              </a:rPr>
              <a:t>Como conclusión, se detecta una persona que, pensando con mentalidad semita, escribía o dictaba en griego.</a:t>
            </a:r>
          </a:p>
        </p:txBody>
      </p:sp>
      <p:pic>
        <p:nvPicPr>
          <p:cNvPr id="6" name="Imagen 5">
            <a:extLst>
              <a:ext uri="{FF2B5EF4-FFF2-40B4-BE49-F238E27FC236}">
                <a16:creationId xmlns:a16="http://schemas.microsoft.com/office/drawing/2014/main" xmlns="" id="{63C4BC7B-9BAA-0B0E-0CA4-A269FC54BC9F}"/>
              </a:ext>
            </a:extLst>
          </p:cNvPr>
          <p:cNvPicPr>
            <a:picLocks noChangeAspect="1"/>
          </p:cNvPicPr>
          <p:nvPr/>
        </p:nvPicPr>
        <p:blipFill>
          <a:blip r:embed="rId3"/>
          <a:stretch>
            <a:fillRect/>
          </a:stretch>
        </p:blipFill>
        <p:spPr>
          <a:xfrm>
            <a:off x="8643953" y="1233488"/>
            <a:ext cx="2874947" cy="4426975"/>
          </a:xfrm>
          <a:prstGeom prst="rect">
            <a:avLst/>
          </a:prstGeom>
        </p:spPr>
      </p:pic>
    </p:spTree>
    <p:extLst>
      <p:ext uri="{BB962C8B-B14F-4D97-AF65-F5344CB8AC3E}">
        <p14:creationId xmlns:p14="http://schemas.microsoft.com/office/powerpoint/2010/main" xmlns="" val="285286856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E29ED0-FD0C-2C1B-3416-037D9692E262}"/>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5F6D9DF4-C7C1-B47C-8B4B-B617775A3753}"/>
              </a:ext>
            </a:extLst>
          </p:cNvPr>
          <p:cNvSpPr>
            <a:spLocks noGrp="1"/>
          </p:cNvSpPr>
          <p:nvPr>
            <p:ph type="title"/>
          </p:nvPr>
        </p:nvSpPr>
        <p:spPr/>
        <p:txBody>
          <a:bodyPr rtlCol="0"/>
          <a:lstStyle/>
          <a:p>
            <a:pPr rtl="0"/>
            <a:r>
              <a:rPr lang="es-ES" dirty="0"/>
              <a:t>Estilo. Cualidades</a:t>
            </a:r>
          </a:p>
        </p:txBody>
      </p:sp>
      <p:sp>
        <p:nvSpPr>
          <p:cNvPr id="3" name="Marcador de número de diapositiva 2">
            <a:extLst>
              <a:ext uri="{FF2B5EF4-FFF2-40B4-BE49-F238E27FC236}">
                <a16:creationId xmlns:a16="http://schemas.microsoft.com/office/drawing/2014/main" xmlns="" id="{05125397-C026-185F-C434-26E08872E640}"/>
              </a:ext>
            </a:extLst>
          </p:cNvPr>
          <p:cNvSpPr>
            <a:spLocks noGrp="1"/>
          </p:cNvSpPr>
          <p:nvPr>
            <p:ph type="sldNum" sz="quarter" idx="12"/>
          </p:nvPr>
        </p:nvSpPr>
        <p:spPr/>
        <p:txBody>
          <a:bodyPr rtlCol="0"/>
          <a:lstStyle/>
          <a:p>
            <a:pPr rtl="0"/>
            <a:fld id="{03DC2DEF-D2FE-4B45-ABA4-9F153FD1C98A}" type="slidenum">
              <a:rPr lang="es-ES" smtClean="0"/>
              <a:pPr rtl="0"/>
              <a:t>8</a:t>
            </a:fld>
            <a:endParaRPr lang="es-ES" dirty="0"/>
          </a:p>
        </p:txBody>
      </p:sp>
      <p:sp>
        <p:nvSpPr>
          <p:cNvPr id="30" name="CuadroTexto 29">
            <a:extLst>
              <a:ext uri="{FF2B5EF4-FFF2-40B4-BE49-F238E27FC236}">
                <a16:creationId xmlns:a16="http://schemas.microsoft.com/office/drawing/2014/main" xmlns="" id="{809C8A4C-959C-4AF2-2500-17E6E6AF4975}"/>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A69D8945-721A-1A69-0BA0-C741BEE290EB}"/>
              </a:ext>
            </a:extLst>
          </p:cNvPr>
          <p:cNvSpPr txBox="1"/>
          <p:nvPr/>
        </p:nvSpPr>
        <p:spPr>
          <a:xfrm>
            <a:off x="5070107" y="1624558"/>
            <a:ext cx="6097604" cy="4154984"/>
          </a:xfrm>
          <a:prstGeom prst="rect">
            <a:avLst/>
          </a:prstGeom>
          <a:noFill/>
        </p:spPr>
        <p:txBody>
          <a:bodyPr wrap="square">
            <a:spAutoFit/>
          </a:bodyPr>
          <a:lstStyle/>
          <a:p>
            <a:pPr marL="285750" indent="-285750">
              <a:buFont typeface="Wingdings" panose="05000000000000000000" pitchFamily="2" charset="2"/>
              <a:buChar char="Ø"/>
            </a:pPr>
            <a:r>
              <a:rPr lang="es-ES" sz="2400" b="1" dirty="0">
                <a:solidFill>
                  <a:srgbClr val="FF0000"/>
                </a:solidFill>
                <a:latin typeface="Arial Black" panose="020B0A04020102020204" pitchFamily="34" charset="0"/>
              </a:rPr>
              <a:t>Maestro en la pintura de caracteres, el autor del evangelio con dos o tres rasgos graba para siempre en la memoria del lector la psicología de los personajes</a:t>
            </a:r>
          </a:p>
          <a:p>
            <a:pPr marL="285750" indent="-285750">
              <a:buFont typeface="Wingdings" panose="05000000000000000000" pitchFamily="2" charset="2"/>
              <a:buChar char="Ø"/>
            </a:pPr>
            <a:r>
              <a:rPr lang="es-ES" sz="2400" b="1" dirty="0">
                <a:solidFill>
                  <a:srgbClr val="FF0000"/>
                </a:solidFill>
                <a:latin typeface="Arial Black" panose="020B0A04020102020204" pitchFamily="34" charset="0"/>
              </a:rPr>
              <a:t>Las discusiones se desarrollan con fuerza y dramatismo</a:t>
            </a:r>
          </a:p>
          <a:p>
            <a:pPr marL="285750" indent="-285750">
              <a:buFont typeface="Wingdings" panose="05000000000000000000" pitchFamily="2" charset="2"/>
              <a:buChar char="Ø"/>
            </a:pPr>
            <a:r>
              <a:rPr lang="es-ES" sz="2400" b="1" dirty="0">
                <a:solidFill>
                  <a:srgbClr val="FF0000"/>
                </a:solidFill>
                <a:latin typeface="Arial Black" panose="020B0A04020102020204" pitchFamily="34" charset="0"/>
              </a:rPr>
              <a:t>Los diálogos están impregnados de vida y movimiento</a:t>
            </a:r>
          </a:p>
          <a:p>
            <a:pPr marL="285750" indent="-285750">
              <a:buFont typeface="Wingdings" panose="05000000000000000000" pitchFamily="2" charset="2"/>
              <a:buChar char="Ø"/>
            </a:pPr>
            <a:r>
              <a:rPr lang="es-ES" sz="2400" b="1" dirty="0">
                <a:solidFill>
                  <a:srgbClr val="FF0000"/>
                </a:solidFill>
                <a:latin typeface="Arial Black" panose="020B0A04020102020204" pitchFamily="34" charset="0"/>
              </a:rPr>
              <a:t>Expresa grandiosidad, a base de frases cortas e incisivas</a:t>
            </a:r>
          </a:p>
        </p:txBody>
      </p:sp>
      <p:pic>
        <p:nvPicPr>
          <p:cNvPr id="6" name="Imagen 5">
            <a:extLst>
              <a:ext uri="{FF2B5EF4-FFF2-40B4-BE49-F238E27FC236}">
                <a16:creationId xmlns:a16="http://schemas.microsoft.com/office/drawing/2014/main" xmlns="" id="{1091111B-DB69-DB8B-9AC1-455C160C6F96}"/>
              </a:ext>
            </a:extLst>
          </p:cNvPr>
          <p:cNvPicPr>
            <a:picLocks noChangeAspect="1"/>
          </p:cNvPicPr>
          <p:nvPr/>
        </p:nvPicPr>
        <p:blipFill>
          <a:blip r:embed="rId3"/>
          <a:stretch>
            <a:fillRect/>
          </a:stretch>
        </p:blipFill>
        <p:spPr>
          <a:xfrm>
            <a:off x="1024289" y="1671387"/>
            <a:ext cx="3748916" cy="4061326"/>
          </a:xfrm>
          <a:prstGeom prst="rect">
            <a:avLst/>
          </a:prstGeom>
        </p:spPr>
      </p:pic>
    </p:spTree>
    <p:extLst>
      <p:ext uri="{BB962C8B-B14F-4D97-AF65-F5344CB8AC3E}">
        <p14:creationId xmlns:p14="http://schemas.microsoft.com/office/powerpoint/2010/main" xmlns="" val="65683148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62F792-C050-1D1F-8A0C-D7B8516C8776}"/>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xmlns="" id="{802133EB-7C85-E4BD-E007-869C9F011392}"/>
              </a:ext>
            </a:extLst>
          </p:cNvPr>
          <p:cNvSpPr>
            <a:spLocks noGrp="1"/>
          </p:cNvSpPr>
          <p:nvPr>
            <p:ph type="title"/>
          </p:nvPr>
        </p:nvSpPr>
        <p:spPr/>
        <p:txBody>
          <a:bodyPr rtlCol="0"/>
          <a:lstStyle/>
          <a:p>
            <a:pPr rtl="0"/>
            <a:r>
              <a:rPr lang="es-ES" dirty="0"/>
              <a:t>Estilo. Formas literarias</a:t>
            </a:r>
          </a:p>
        </p:txBody>
      </p:sp>
      <p:sp>
        <p:nvSpPr>
          <p:cNvPr id="3" name="Marcador de número de diapositiva 2">
            <a:extLst>
              <a:ext uri="{FF2B5EF4-FFF2-40B4-BE49-F238E27FC236}">
                <a16:creationId xmlns:a16="http://schemas.microsoft.com/office/drawing/2014/main" xmlns="" id="{5E0E658C-2E41-3099-5DD5-EB271587C221}"/>
              </a:ext>
            </a:extLst>
          </p:cNvPr>
          <p:cNvSpPr>
            <a:spLocks noGrp="1"/>
          </p:cNvSpPr>
          <p:nvPr>
            <p:ph type="sldNum" sz="quarter" idx="12"/>
          </p:nvPr>
        </p:nvSpPr>
        <p:spPr/>
        <p:txBody>
          <a:bodyPr rtlCol="0"/>
          <a:lstStyle/>
          <a:p>
            <a:pPr rtl="0"/>
            <a:fld id="{03DC2DEF-D2FE-4B45-ABA4-9F153FD1C98A}" type="slidenum">
              <a:rPr lang="es-ES" smtClean="0"/>
              <a:pPr rtl="0"/>
              <a:t>9</a:t>
            </a:fld>
            <a:endParaRPr lang="es-ES" dirty="0"/>
          </a:p>
        </p:txBody>
      </p:sp>
      <p:sp>
        <p:nvSpPr>
          <p:cNvPr id="30" name="CuadroTexto 29">
            <a:extLst>
              <a:ext uri="{FF2B5EF4-FFF2-40B4-BE49-F238E27FC236}">
                <a16:creationId xmlns:a16="http://schemas.microsoft.com/office/drawing/2014/main" xmlns="" id="{929A2600-4D13-D0A2-FEB9-9806C3C427E7}"/>
              </a:ext>
            </a:extLst>
          </p:cNvPr>
          <p:cNvSpPr txBox="1"/>
          <p:nvPr/>
        </p:nvSpPr>
        <p:spPr>
          <a:xfrm>
            <a:off x="6095999" y="1255226"/>
            <a:ext cx="5609431" cy="369332"/>
          </a:xfrm>
          <a:prstGeom prst="rect">
            <a:avLst/>
          </a:prstGeom>
          <a:noFill/>
        </p:spPr>
        <p:txBody>
          <a:bodyPr wrap="square" rtlCol="0">
            <a:spAutoFit/>
          </a:bodyPr>
          <a:lstStyle/>
          <a:p>
            <a:pPr algn="ctr"/>
            <a:r>
              <a:rPr lang="es-ES" dirty="0">
                <a:solidFill>
                  <a:srgbClr val="FF0000"/>
                </a:solidFill>
              </a:rPr>
              <a:t>"</a:t>
            </a:r>
            <a:endParaRPr lang="es-ES" sz="4800" b="1" dirty="0">
              <a:solidFill>
                <a:srgbClr val="FF0000"/>
              </a:solidFill>
              <a:latin typeface="Britannic Bold" panose="020B0903060703020204" pitchFamily="34" charset="0"/>
            </a:endParaRPr>
          </a:p>
        </p:txBody>
      </p:sp>
      <p:sp>
        <p:nvSpPr>
          <p:cNvPr id="4" name="CuadroTexto 3">
            <a:extLst>
              <a:ext uri="{FF2B5EF4-FFF2-40B4-BE49-F238E27FC236}">
                <a16:creationId xmlns:a16="http://schemas.microsoft.com/office/drawing/2014/main" xmlns="" id="{2AF3724D-D8E0-8709-F049-3B2A95B40B90}"/>
              </a:ext>
            </a:extLst>
          </p:cNvPr>
          <p:cNvSpPr txBox="1"/>
          <p:nvPr/>
        </p:nvSpPr>
        <p:spPr>
          <a:xfrm>
            <a:off x="486570" y="1341436"/>
            <a:ext cx="8659836" cy="4401205"/>
          </a:xfrm>
          <a:prstGeom prst="rect">
            <a:avLst/>
          </a:prstGeom>
          <a:noFill/>
        </p:spPr>
        <p:txBody>
          <a:bodyPr wrap="square">
            <a:spAutoFit/>
          </a:bodyPr>
          <a:lstStyle/>
          <a:p>
            <a:pPr marL="285750" indent="-285750">
              <a:buFont typeface="Wingdings" panose="05000000000000000000" pitchFamily="2" charset="2"/>
              <a:buChar char="ü"/>
            </a:pPr>
            <a:r>
              <a:rPr lang="es-ES" sz="2000" b="1" dirty="0">
                <a:solidFill>
                  <a:srgbClr val="002060"/>
                </a:solidFill>
                <a:latin typeface="Elephant" panose="02020904090505020303" pitchFamily="18" charset="0"/>
              </a:rPr>
              <a:t>Se descubren textos en “paralelismo”. </a:t>
            </a:r>
          </a:p>
          <a:p>
            <a:pPr marL="285750" indent="-285750">
              <a:buFont typeface="Wingdings" panose="05000000000000000000" pitchFamily="2" charset="2"/>
              <a:buChar char="ü"/>
            </a:pPr>
            <a:r>
              <a:rPr lang="es-ES" sz="2000" b="1" dirty="0">
                <a:solidFill>
                  <a:srgbClr val="002060"/>
                </a:solidFill>
                <a:latin typeface="Elephant" panose="02020904090505020303" pitchFamily="18" charset="0"/>
              </a:rPr>
              <a:t>La “inclusión semítica”: repetición del mismo pensamiento al principio y al final de una unidad literaria.</a:t>
            </a:r>
          </a:p>
          <a:p>
            <a:pPr marL="285750" indent="-285750">
              <a:buFont typeface="Wingdings" panose="05000000000000000000" pitchFamily="2" charset="2"/>
              <a:buChar char="ü"/>
            </a:pPr>
            <a:r>
              <a:rPr lang="es-ES" sz="2000" b="1" dirty="0">
                <a:solidFill>
                  <a:srgbClr val="002060"/>
                </a:solidFill>
                <a:latin typeface="Elephant" panose="02020904090505020303" pitchFamily="18" charset="0"/>
              </a:rPr>
              <a:t>El “quiasmo”, que consiste en la correspondencia de la primera línea (o verso) con la cuarta, y de la segunda con la tercera: A-B-B’-A’ </a:t>
            </a:r>
          </a:p>
          <a:p>
            <a:pPr marL="285750" indent="-285750">
              <a:buFont typeface="Wingdings" panose="05000000000000000000" pitchFamily="2" charset="2"/>
              <a:buChar char="ü"/>
            </a:pPr>
            <a:r>
              <a:rPr lang="es-ES" sz="2000" b="1" dirty="0">
                <a:solidFill>
                  <a:srgbClr val="002060"/>
                </a:solidFill>
                <a:latin typeface="Elephant" panose="02020904090505020303" pitchFamily="18" charset="0"/>
              </a:rPr>
              <a:t>Diálogos Una característica muy singular del cuarto evangelio es el empleo de “diálogos” como vehículo de pensamiento. Cuando en el evangelio de Juan se presenta un diálogo está depositando una enseñanza teológica importante. No es raro que en el diálogo la última intervención de Jesús se torne monólogo y se convierta en un discurso. </a:t>
            </a:r>
          </a:p>
          <a:p>
            <a:pPr marL="285750" indent="-285750">
              <a:buFont typeface="Wingdings" panose="05000000000000000000" pitchFamily="2" charset="2"/>
              <a:buChar char="ü"/>
            </a:pPr>
            <a:r>
              <a:rPr lang="es-ES" sz="2000" b="1" dirty="0">
                <a:solidFill>
                  <a:srgbClr val="002060"/>
                </a:solidFill>
                <a:latin typeface="Elephant" panose="02020904090505020303" pitchFamily="18" charset="0"/>
              </a:rPr>
              <a:t>Grandes discursos, con elementos de diálogos, para expresar su pensamiento</a:t>
            </a:r>
            <a:r>
              <a:rPr lang="es-ES" dirty="0"/>
              <a:t>. </a:t>
            </a:r>
          </a:p>
        </p:txBody>
      </p:sp>
      <p:pic>
        <p:nvPicPr>
          <p:cNvPr id="6" name="Imagen 5">
            <a:extLst>
              <a:ext uri="{FF2B5EF4-FFF2-40B4-BE49-F238E27FC236}">
                <a16:creationId xmlns:a16="http://schemas.microsoft.com/office/drawing/2014/main" xmlns="" id="{32D93508-C80F-A357-7C6B-7B2CA19B2DA1}"/>
              </a:ext>
            </a:extLst>
          </p:cNvPr>
          <p:cNvPicPr>
            <a:picLocks noChangeAspect="1"/>
          </p:cNvPicPr>
          <p:nvPr/>
        </p:nvPicPr>
        <p:blipFill>
          <a:blip r:embed="rId3"/>
          <a:srcRect l="27585" t="5517" r="27027" b="6836"/>
          <a:stretch>
            <a:fillRect/>
          </a:stretch>
        </p:blipFill>
        <p:spPr>
          <a:xfrm>
            <a:off x="9146406" y="1369958"/>
            <a:ext cx="2843407" cy="4118083"/>
          </a:xfrm>
          <a:prstGeom prst="rect">
            <a:avLst/>
          </a:prstGeom>
        </p:spPr>
      </p:pic>
    </p:spTree>
    <p:extLst>
      <p:ext uri="{BB962C8B-B14F-4D97-AF65-F5344CB8AC3E}">
        <p14:creationId xmlns:p14="http://schemas.microsoft.com/office/powerpoint/2010/main" xmlns="" val="329475536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theme/theme1.xml><?xml version="1.0" encoding="utf-8"?>
<a:theme xmlns:a="http://schemas.openxmlformats.org/drawingml/2006/main" name="Tema de Offic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74518973.tgt.Office_50304712_TF34126823_Win32_OJ112181013" id="{0FF25D6E-8F37-4983-A1B8-821332E0C5CC}" vid="{C69999EA-4DFF-4878-BAEC-9FBD108C09D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clásica en bloque en negrita</Template>
  <TotalTime>480</TotalTime>
  <Words>842</Words>
  <Application>Microsoft Office PowerPoint</Application>
  <PresentationFormat>Personalizado</PresentationFormat>
  <Paragraphs>87</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El Evangelio según San Juan   Tema 2. Estructura. Lenguaje. Fecha</vt:lpstr>
      <vt:lpstr>Autor</vt:lpstr>
      <vt:lpstr>Lugar</vt:lpstr>
      <vt:lpstr>Fecha.</vt:lpstr>
      <vt:lpstr>Finalidad</vt:lpstr>
      <vt:lpstr>Destinatarios</vt:lpstr>
      <vt:lpstr>Lenguaje</vt:lpstr>
      <vt:lpstr>Estilo. Cualidades</vt:lpstr>
      <vt:lpstr>Estilo. Formas literarias</vt:lpstr>
      <vt:lpstr> Estructura</vt:lpstr>
      <vt:lpstr>Estructura según las fiestas judías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Evangelio según San Juan   Tema 2. Estructura. Lenguaje. Fecha</dc:title>
  <dc:creator>Luis León</dc:creator>
  <cp:lastModifiedBy>Manuel Hernandez</cp:lastModifiedBy>
  <cp:revision>5</cp:revision>
  <dcterms:created xsi:type="dcterms:W3CDTF">2025-09-29T15:20:42Z</dcterms:created>
  <dcterms:modified xsi:type="dcterms:W3CDTF">2025-10-04T15:41:56Z</dcterms:modified>
</cp:coreProperties>
</file>