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7" r:id="rId2"/>
    <p:sldId id="286" r:id="rId3"/>
    <p:sldId id="290" r:id="rId4"/>
    <p:sldId id="287" r:id="rId5"/>
    <p:sldId id="288" r:id="rId6"/>
    <p:sldId id="291" r:id="rId7"/>
    <p:sldId id="289" r:id="rId8"/>
    <p:sldId id="292" r:id="rId9"/>
    <p:sldId id="293" r:id="rId10"/>
    <p:sldId id="294" r:id="rId11"/>
    <p:sldId id="295" r:id="rId12"/>
    <p:sldId id="303" r:id="rId13"/>
    <p:sldId id="296" r:id="rId14"/>
    <p:sldId id="297" r:id="rId15"/>
    <p:sldId id="298" r:id="rId16"/>
    <p:sldId id="299" r:id="rId17"/>
    <p:sldId id="300" r:id="rId18"/>
    <p:sldId id="301" r:id="rId19"/>
    <p:sldId id="302"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10" autoAdjust="0"/>
  </p:normalViewPr>
  <p:slideViewPr>
    <p:cSldViewPr snapToGrid="0" showGuides="1">
      <p:cViewPr varScale="1">
        <p:scale>
          <a:sx n="75" d="100"/>
          <a:sy n="75" d="100"/>
        </p:scale>
        <p:origin x="-684" y="-90"/>
      </p:cViewPr>
      <p:guideLst>
        <p:guide orient="horz" pos="2160"/>
        <p:guide pos="257"/>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18"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xmlns=""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DD18964-3BB4-4D47-8767-CE438F1B9D44}" type="datetime1">
              <a:rPr lang="es-ES" smtClean="0"/>
              <a:pPr rtl="0"/>
              <a:t>04/10/2025</a:t>
            </a:fld>
            <a:endParaRPr lang="es-ES"/>
          </a:p>
        </p:txBody>
      </p:sp>
      <p:sp>
        <p:nvSpPr>
          <p:cNvPr id="4" name="Marcador de pie de página 3">
            <a:extLst>
              <a:ext uri="{FF2B5EF4-FFF2-40B4-BE49-F238E27FC236}">
                <a16:creationId xmlns:a16="http://schemas.microsoft.com/office/drawing/2014/main" xmlns=""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xmlns=""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D2DFAA7-D3C3-4D01-9299-453E25D16D4E}" type="slidenum">
              <a:rPr lang="es-ES" smtClean="0"/>
              <a:pPr rtl="0"/>
              <a:t>‹Nº›</a:t>
            </a:fld>
            <a:endParaRPr lang="es-ES"/>
          </a:p>
        </p:txBody>
      </p:sp>
    </p:spTree>
    <p:extLst>
      <p:ext uri="{BB962C8B-B14F-4D97-AF65-F5344CB8AC3E}">
        <p14:creationId xmlns:p14="http://schemas.microsoft.com/office/powerpoint/2010/main" xmlns="" val="900527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66C0203-D64A-4516-A5D4-F81B23892FEC}" type="datetime1">
              <a:rPr lang="es-ES" noProof="0" smtClean="0"/>
              <a:pPr rtl="0"/>
              <a:t>04/10/2025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DC51814-3B91-4036-94D2-3977634EE214}" type="slidenum">
              <a:rPr lang="es-ES" noProof="0" smtClean="0"/>
              <a:pPr rtl="0"/>
              <a:t>‹Nº›</a:t>
            </a:fld>
            <a:endParaRPr lang="es-ES" noProof="0"/>
          </a:p>
        </p:txBody>
      </p:sp>
    </p:spTree>
    <p:extLst>
      <p:ext uri="{BB962C8B-B14F-4D97-AF65-F5344CB8AC3E}">
        <p14:creationId xmlns:p14="http://schemas.microsoft.com/office/powerpoint/2010/main" xmlns="" val="1300625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pPr rtl="0"/>
              <a:t>1</a:t>
            </a:fld>
            <a:endParaRPr lang="es-ES"/>
          </a:p>
        </p:txBody>
      </p:sp>
    </p:spTree>
    <p:extLst>
      <p:ext uri="{BB962C8B-B14F-4D97-AF65-F5344CB8AC3E}">
        <p14:creationId xmlns:p14="http://schemas.microsoft.com/office/powerpoint/2010/main" xmlns="" val="66682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2490159-1D94-636F-D7FC-E7B01EA008F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9BF63872-A53A-33BB-E849-5F487E9B233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FDAD1E34-8D44-BC39-F24A-4ED60C259D34}"/>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7050529F-D68D-6052-B0A3-6C7D40B999F9}"/>
              </a:ext>
            </a:extLst>
          </p:cNvPr>
          <p:cNvSpPr>
            <a:spLocks noGrp="1"/>
          </p:cNvSpPr>
          <p:nvPr>
            <p:ph type="sldNum" sz="quarter" idx="5"/>
          </p:nvPr>
        </p:nvSpPr>
        <p:spPr/>
        <p:txBody>
          <a:bodyPr/>
          <a:lstStyle/>
          <a:p>
            <a:pPr rtl="0"/>
            <a:fld id="{6DC51814-3B91-4036-94D2-3977634EE214}" type="slidenum">
              <a:rPr lang="es-ES" smtClean="0"/>
              <a:pPr rtl="0"/>
              <a:t>10</a:t>
            </a:fld>
            <a:endParaRPr lang="es-ES"/>
          </a:p>
        </p:txBody>
      </p:sp>
    </p:spTree>
    <p:extLst>
      <p:ext uri="{BB962C8B-B14F-4D97-AF65-F5344CB8AC3E}">
        <p14:creationId xmlns:p14="http://schemas.microsoft.com/office/powerpoint/2010/main" xmlns="" val="2680496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241252-7253-D62E-7A75-078EEAD9B7A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242ACA09-B9D4-8175-4CDE-90111B6F27C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68F1F8CF-4B8F-2FEA-8CA6-BF1357A887A1}"/>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43EA84A0-3950-9D15-8B07-6BEE8EDC2720}"/>
              </a:ext>
            </a:extLst>
          </p:cNvPr>
          <p:cNvSpPr>
            <a:spLocks noGrp="1"/>
          </p:cNvSpPr>
          <p:nvPr>
            <p:ph type="sldNum" sz="quarter" idx="5"/>
          </p:nvPr>
        </p:nvSpPr>
        <p:spPr/>
        <p:txBody>
          <a:bodyPr/>
          <a:lstStyle/>
          <a:p>
            <a:pPr rtl="0"/>
            <a:fld id="{6DC51814-3B91-4036-94D2-3977634EE214}" type="slidenum">
              <a:rPr lang="es-ES" smtClean="0"/>
              <a:pPr rtl="0"/>
              <a:t>11</a:t>
            </a:fld>
            <a:endParaRPr lang="es-ES"/>
          </a:p>
        </p:txBody>
      </p:sp>
    </p:spTree>
    <p:extLst>
      <p:ext uri="{BB962C8B-B14F-4D97-AF65-F5344CB8AC3E}">
        <p14:creationId xmlns:p14="http://schemas.microsoft.com/office/powerpoint/2010/main" xmlns="" val="162811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FF5AEC-4106-F39A-3424-45830732D05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EA6F1919-B90C-5A88-F971-FE44DCD3DBD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1DAFC2B9-670D-982F-030C-D8719C4C198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5B5E7080-2A43-3229-0E4C-F4F86B70F574}"/>
              </a:ext>
            </a:extLst>
          </p:cNvPr>
          <p:cNvSpPr>
            <a:spLocks noGrp="1"/>
          </p:cNvSpPr>
          <p:nvPr>
            <p:ph type="sldNum" sz="quarter" idx="5"/>
          </p:nvPr>
        </p:nvSpPr>
        <p:spPr/>
        <p:txBody>
          <a:bodyPr/>
          <a:lstStyle/>
          <a:p>
            <a:pPr rtl="0"/>
            <a:fld id="{6DC51814-3B91-4036-94D2-3977634EE214}" type="slidenum">
              <a:rPr lang="es-ES" smtClean="0"/>
              <a:pPr rtl="0"/>
              <a:t>12</a:t>
            </a:fld>
            <a:endParaRPr lang="es-ES"/>
          </a:p>
        </p:txBody>
      </p:sp>
    </p:spTree>
    <p:extLst>
      <p:ext uri="{BB962C8B-B14F-4D97-AF65-F5344CB8AC3E}">
        <p14:creationId xmlns:p14="http://schemas.microsoft.com/office/powerpoint/2010/main" xmlns="" val="234358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02D695A-AF85-72EB-279C-F5EA5DF8DF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3AF95629-D3A7-1957-5332-B38642A42A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147C06C4-29A2-3727-9329-EA1B9CC34E1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9A4AC2F6-92F3-CFC1-4046-73DE5745B947}"/>
              </a:ext>
            </a:extLst>
          </p:cNvPr>
          <p:cNvSpPr>
            <a:spLocks noGrp="1"/>
          </p:cNvSpPr>
          <p:nvPr>
            <p:ph type="sldNum" sz="quarter" idx="5"/>
          </p:nvPr>
        </p:nvSpPr>
        <p:spPr/>
        <p:txBody>
          <a:bodyPr/>
          <a:lstStyle/>
          <a:p>
            <a:pPr rtl="0"/>
            <a:fld id="{6DC51814-3B91-4036-94D2-3977634EE214}" type="slidenum">
              <a:rPr lang="es-ES" smtClean="0"/>
              <a:pPr rtl="0"/>
              <a:t>13</a:t>
            </a:fld>
            <a:endParaRPr lang="es-ES"/>
          </a:p>
        </p:txBody>
      </p:sp>
    </p:spTree>
    <p:extLst>
      <p:ext uri="{BB962C8B-B14F-4D97-AF65-F5344CB8AC3E}">
        <p14:creationId xmlns:p14="http://schemas.microsoft.com/office/powerpoint/2010/main" xmlns="" val="380863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CBBBC5-A897-AF69-DBDD-8AF3800E681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9AD86BD0-666A-5D9F-8492-82E32A0FE5B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A3C65578-D2EB-9F2F-A837-CAF8847431CF}"/>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1BFBBD84-4CBC-E1F7-1969-9072AD6AB28A}"/>
              </a:ext>
            </a:extLst>
          </p:cNvPr>
          <p:cNvSpPr>
            <a:spLocks noGrp="1"/>
          </p:cNvSpPr>
          <p:nvPr>
            <p:ph type="sldNum" sz="quarter" idx="5"/>
          </p:nvPr>
        </p:nvSpPr>
        <p:spPr/>
        <p:txBody>
          <a:bodyPr/>
          <a:lstStyle/>
          <a:p>
            <a:pPr rtl="0"/>
            <a:fld id="{6DC51814-3B91-4036-94D2-3977634EE214}" type="slidenum">
              <a:rPr lang="es-ES" smtClean="0"/>
              <a:pPr rtl="0"/>
              <a:t>14</a:t>
            </a:fld>
            <a:endParaRPr lang="es-ES"/>
          </a:p>
        </p:txBody>
      </p:sp>
    </p:spTree>
    <p:extLst>
      <p:ext uri="{BB962C8B-B14F-4D97-AF65-F5344CB8AC3E}">
        <p14:creationId xmlns:p14="http://schemas.microsoft.com/office/powerpoint/2010/main" xmlns="" val="3600190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FFA0FA-8624-D434-A692-B966AD49950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F0F6D138-678C-CB1F-214C-4C9D9480DAB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A2B10A94-C20A-1571-EC61-32E1A9C0C3D1}"/>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371F20EF-A606-4F2A-E130-B03DB2BB2A84}"/>
              </a:ext>
            </a:extLst>
          </p:cNvPr>
          <p:cNvSpPr>
            <a:spLocks noGrp="1"/>
          </p:cNvSpPr>
          <p:nvPr>
            <p:ph type="sldNum" sz="quarter" idx="5"/>
          </p:nvPr>
        </p:nvSpPr>
        <p:spPr/>
        <p:txBody>
          <a:bodyPr/>
          <a:lstStyle/>
          <a:p>
            <a:pPr rtl="0"/>
            <a:fld id="{6DC51814-3B91-4036-94D2-3977634EE214}" type="slidenum">
              <a:rPr lang="es-ES" smtClean="0"/>
              <a:pPr rtl="0"/>
              <a:t>15</a:t>
            </a:fld>
            <a:endParaRPr lang="es-ES"/>
          </a:p>
        </p:txBody>
      </p:sp>
    </p:spTree>
    <p:extLst>
      <p:ext uri="{BB962C8B-B14F-4D97-AF65-F5344CB8AC3E}">
        <p14:creationId xmlns:p14="http://schemas.microsoft.com/office/powerpoint/2010/main" xmlns="" val="2423915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C7C991-1B7F-530F-18DA-CD62EFE8D17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A74B068C-FB22-4D22-3ED9-2A0140B7206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4156ED60-FE57-CBB8-712D-57BA919E2B9B}"/>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B5203D67-DDA8-B74E-C943-2E0578E9DF3D}"/>
              </a:ext>
            </a:extLst>
          </p:cNvPr>
          <p:cNvSpPr>
            <a:spLocks noGrp="1"/>
          </p:cNvSpPr>
          <p:nvPr>
            <p:ph type="sldNum" sz="quarter" idx="5"/>
          </p:nvPr>
        </p:nvSpPr>
        <p:spPr/>
        <p:txBody>
          <a:bodyPr/>
          <a:lstStyle/>
          <a:p>
            <a:pPr rtl="0"/>
            <a:fld id="{6DC51814-3B91-4036-94D2-3977634EE214}" type="slidenum">
              <a:rPr lang="es-ES" smtClean="0"/>
              <a:pPr rtl="0"/>
              <a:t>16</a:t>
            </a:fld>
            <a:endParaRPr lang="es-ES"/>
          </a:p>
        </p:txBody>
      </p:sp>
    </p:spTree>
    <p:extLst>
      <p:ext uri="{BB962C8B-B14F-4D97-AF65-F5344CB8AC3E}">
        <p14:creationId xmlns:p14="http://schemas.microsoft.com/office/powerpoint/2010/main" xmlns="" val="239959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9F98399-9A1A-6F6A-DD6E-4ABE74D841E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D9F5E3B9-5F23-3F75-4DF2-D90EF219509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F019EF91-205B-AB31-898E-80B48D5C48A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C18B3939-838B-4DBF-3EA1-5060296AE030}"/>
              </a:ext>
            </a:extLst>
          </p:cNvPr>
          <p:cNvSpPr>
            <a:spLocks noGrp="1"/>
          </p:cNvSpPr>
          <p:nvPr>
            <p:ph type="sldNum" sz="quarter" idx="5"/>
          </p:nvPr>
        </p:nvSpPr>
        <p:spPr/>
        <p:txBody>
          <a:bodyPr/>
          <a:lstStyle/>
          <a:p>
            <a:pPr rtl="0"/>
            <a:fld id="{6DC51814-3B91-4036-94D2-3977634EE214}" type="slidenum">
              <a:rPr lang="es-ES" smtClean="0"/>
              <a:pPr rtl="0"/>
              <a:t>17</a:t>
            </a:fld>
            <a:endParaRPr lang="es-ES"/>
          </a:p>
        </p:txBody>
      </p:sp>
    </p:spTree>
    <p:extLst>
      <p:ext uri="{BB962C8B-B14F-4D97-AF65-F5344CB8AC3E}">
        <p14:creationId xmlns:p14="http://schemas.microsoft.com/office/powerpoint/2010/main" xmlns="" val="3979981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EDF51D3-8FCF-6F39-42EB-E80E6D3FF6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323F5967-38DE-63A8-6666-74E082645E6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AB0CE665-580A-FD16-1218-8049E179D0AE}"/>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A0C27E97-463D-DF53-97CA-A3E6339EA68B}"/>
              </a:ext>
            </a:extLst>
          </p:cNvPr>
          <p:cNvSpPr>
            <a:spLocks noGrp="1"/>
          </p:cNvSpPr>
          <p:nvPr>
            <p:ph type="sldNum" sz="quarter" idx="5"/>
          </p:nvPr>
        </p:nvSpPr>
        <p:spPr/>
        <p:txBody>
          <a:bodyPr/>
          <a:lstStyle/>
          <a:p>
            <a:pPr rtl="0"/>
            <a:fld id="{6DC51814-3B91-4036-94D2-3977634EE214}" type="slidenum">
              <a:rPr lang="es-ES" smtClean="0"/>
              <a:pPr rtl="0"/>
              <a:t>18</a:t>
            </a:fld>
            <a:endParaRPr lang="es-ES"/>
          </a:p>
        </p:txBody>
      </p:sp>
    </p:spTree>
    <p:extLst>
      <p:ext uri="{BB962C8B-B14F-4D97-AF65-F5344CB8AC3E}">
        <p14:creationId xmlns:p14="http://schemas.microsoft.com/office/powerpoint/2010/main" xmlns="" val="21191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51D4863-8360-E353-029E-E0D5CC282F2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52DC42F5-6409-E377-F1EC-46129070F5A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6ED7A0EF-67DA-FCD6-5EE8-0B13BD906CA7}"/>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E678DEE5-2069-851A-5E35-2A2E9E02B043}"/>
              </a:ext>
            </a:extLst>
          </p:cNvPr>
          <p:cNvSpPr>
            <a:spLocks noGrp="1"/>
          </p:cNvSpPr>
          <p:nvPr>
            <p:ph type="sldNum" sz="quarter" idx="5"/>
          </p:nvPr>
        </p:nvSpPr>
        <p:spPr/>
        <p:txBody>
          <a:bodyPr/>
          <a:lstStyle/>
          <a:p>
            <a:pPr rtl="0"/>
            <a:fld id="{6DC51814-3B91-4036-94D2-3977634EE214}" type="slidenum">
              <a:rPr lang="es-ES" smtClean="0"/>
              <a:pPr rtl="0"/>
              <a:t>19</a:t>
            </a:fld>
            <a:endParaRPr lang="es-ES"/>
          </a:p>
        </p:txBody>
      </p:sp>
    </p:spTree>
    <p:extLst>
      <p:ext uri="{BB962C8B-B14F-4D97-AF65-F5344CB8AC3E}">
        <p14:creationId xmlns:p14="http://schemas.microsoft.com/office/powerpoint/2010/main" xmlns="" val="155887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pPr rtl="0"/>
              <a:t>2</a:t>
            </a:fld>
            <a:endParaRPr lang="es-ES"/>
          </a:p>
        </p:txBody>
      </p:sp>
    </p:spTree>
    <p:extLst>
      <p:ext uri="{BB962C8B-B14F-4D97-AF65-F5344CB8AC3E}">
        <p14:creationId xmlns:p14="http://schemas.microsoft.com/office/powerpoint/2010/main" xmlns="" val="194410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D57826B-7CA7-E27F-B5E7-E5A1B266FAA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687385B1-2F80-F8A1-84DD-16A7322D955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F17897A1-B9FA-D4F8-C80F-07E74659FD81}"/>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B194E668-8BDB-3328-CBC3-CCD68D8E2468}"/>
              </a:ext>
            </a:extLst>
          </p:cNvPr>
          <p:cNvSpPr>
            <a:spLocks noGrp="1"/>
          </p:cNvSpPr>
          <p:nvPr>
            <p:ph type="sldNum" sz="quarter" idx="5"/>
          </p:nvPr>
        </p:nvSpPr>
        <p:spPr/>
        <p:txBody>
          <a:bodyPr/>
          <a:lstStyle/>
          <a:p>
            <a:pPr rtl="0"/>
            <a:fld id="{6DC51814-3B91-4036-94D2-3977634EE214}" type="slidenum">
              <a:rPr lang="es-ES" smtClean="0"/>
              <a:pPr rtl="0"/>
              <a:t>3</a:t>
            </a:fld>
            <a:endParaRPr lang="es-ES"/>
          </a:p>
        </p:txBody>
      </p:sp>
    </p:spTree>
    <p:extLst>
      <p:ext uri="{BB962C8B-B14F-4D97-AF65-F5344CB8AC3E}">
        <p14:creationId xmlns:p14="http://schemas.microsoft.com/office/powerpoint/2010/main" xmlns="" val="393400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663F4F-6680-1804-4269-4CA776E9613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08B52D4C-E4C7-DA65-BA83-DD44547750C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70A98CBA-369F-98F8-0447-CE7BFAA004D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A9798DEA-70AC-A319-9872-813923713BAA}"/>
              </a:ext>
            </a:extLst>
          </p:cNvPr>
          <p:cNvSpPr>
            <a:spLocks noGrp="1"/>
          </p:cNvSpPr>
          <p:nvPr>
            <p:ph type="sldNum" sz="quarter" idx="5"/>
          </p:nvPr>
        </p:nvSpPr>
        <p:spPr/>
        <p:txBody>
          <a:bodyPr/>
          <a:lstStyle/>
          <a:p>
            <a:pPr rtl="0"/>
            <a:fld id="{6DC51814-3B91-4036-94D2-3977634EE214}" type="slidenum">
              <a:rPr lang="es-ES" smtClean="0"/>
              <a:pPr rtl="0"/>
              <a:t>4</a:t>
            </a:fld>
            <a:endParaRPr lang="es-ES"/>
          </a:p>
        </p:txBody>
      </p:sp>
    </p:spTree>
    <p:extLst>
      <p:ext uri="{BB962C8B-B14F-4D97-AF65-F5344CB8AC3E}">
        <p14:creationId xmlns:p14="http://schemas.microsoft.com/office/powerpoint/2010/main" xmlns="" val="308091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0DA2FE-F438-F4A0-3B00-216E2405663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E5A66600-1CDE-D3A7-9A7E-C55CB8F757C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A216045C-BCF6-8C70-84E2-D34A031C4E61}"/>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4B09471C-F053-2AB0-9530-97E37CFDF86B}"/>
              </a:ext>
            </a:extLst>
          </p:cNvPr>
          <p:cNvSpPr>
            <a:spLocks noGrp="1"/>
          </p:cNvSpPr>
          <p:nvPr>
            <p:ph type="sldNum" sz="quarter" idx="5"/>
          </p:nvPr>
        </p:nvSpPr>
        <p:spPr/>
        <p:txBody>
          <a:bodyPr/>
          <a:lstStyle/>
          <a:p>
            <a:pPr rtl="0"/>
            <a:fld id="{6DC51814-3B91-4036-94D2-3977634EE214}" type="slidenum">
              <a:rPr lang="es-ES" smtClean="0"/>
              <a:pPr rtl="0"/>
              <a:t>5</a:t>
            </a:fld>
            <a:endParaRPr lang="es-ES"/>
          </a:p>
        </p:txBody>
      </p:sp>
    </p:spTree>
    <p:extLst>
      <p:ext uri="{BB962C8B-B14F-4D97-AF65-F5344CB8AC3E}">
        <p14:creationId xmlns:p14="http://schemas.microsoft.com/office/powerpoint/2010/main" xmlns="" val="341729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AD87D5-A1DD-DB3D-AA3D-A5919625B39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363A63C3-5D04-9F96-D7AC-1A1D7AE210B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D4C28EE8-131E-9173-F1DA-B552BBD760AB}"/>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365CF697-27F0-50C6-E769-96FC283D5626}"/>
              </a:ext>
            </a:extLst>
          </p:cNvPr>
          <p:cNvSpPr>
            <a:spLocks noGrp="1"/>
          </p:cNvSpPr>
          <p:nvPr>
            <p:ph type="sldNum" sz="quarter" idx="5"/>
          </p:nvPr>
        </p:nvSpPr>
        <p:spPr/>
        <p:txBody>
          <a:bodyPr/>
          <a:lstStyle/>
          <a:p>
            <a:pPr rtl="0"/>
            <a:fld id="{6DC51814-3B91-4036-94D2-3977634EE214}" type="slidenum">
              <a:rPr lang="es-ES" smtClean="0"/>
              <a:pPr rtl="0"/>
              <a:t>6</a:t>
            </a:fld>
            <a:endParaRPr lang="es-ES"/>
          </a:p>
        </p:txBody>
      </p:sp>
    </p:spTree>
    <p:extLst>
      <p:ext uri="{BB962C8B-B14F-4D97-AF65-F5344CB8AC3E}">
        <p14:creationId xmlns:p14="http://schemas.microsoft.com/office/powerpoint/2010/main" xmlns="" val="119066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050A40-0BA5-4624-8B32-12B1183BFDA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BB460C0D-B3A6-4881-80C3-DF92B9FFF76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EE4F3635-DBE8-BC53-2C28-5598484BF408}"/>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B43A45C4-868C-9C4F-BD9E-A9B73A56C58B}"/>
              </a:ext>
            </a:extLst>
          </p:cNvPr>
          <p:cNvSpPr>
            <a:spLocks noGrp="1"/>
          </p:cNvSpPr>
          <p:nvPr>
            <p:ph type="sldNum" sz="quarter" idx="5"/>
          </p:nvPr>
        </p:nvSpPr>
        <p:spPr/>
        <p:txBody>
          <a:bodyPr/>
          <a:lstStyle/>
          <a:p>
            <a:pPr rtl="0"/>
            <a:fld id="{6DC51814-3B91-4036-94D2-3977634EE214}" type="slidenum">
              <a:rPr lang="es-ES" smtClean="0"/>
              <a:pPr rtl="0"/>
              <a:t>7</a:t>
            </a:fld>
            <a:endParaRPr lang="es-ES"/>
          </a:p>
        </p:txBody>
      </p:sp>
    </p:spTree>
    <p:extLst>
      <p:ext uri="{BB962C8B-B14F-4D97-AF65-F5344CB8AC3E}">
        <p14:creationId xmlns:p14="http://schemas.microsoft.com/office/powerpoint/2010/main" xmlns="" val="93646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E2DC0D-378B-A191-C72F-F49EEB0112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B09A3707-0E1B-DF6C-8F39-CC00EE46A42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3FA27F28-D499-CE11-5F6C-C402D4175B83}"/>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522DB216-3F2C-B4BF-932A-E32AF58AEB14}"/>
              </a:ext>
            </a:extLst>
          </p:cNvPr>
          <p:cNvSpPr>
            <a:spLocks noGrp="1"/>
          </p:cNvSpPr>
          <p:nvPr>
            <p:ph type="sldNum" sz="quarter" idx="5"/>
          </p:nvPr>
        </p:nvSpPr>
        <p:spPr/>
        <p:txBody>
          <a:bodyPr/>
          <a:lstStyle/>
          <a:p>
            <a:pPr rtl="0"/>
            <a:fld id="{6DC51814-3B91-4036-94D2-3977634EE214}" type="slidenum">
              <a:rPr lang="es-ES" smtClean="0"/>
              <a:pPr rtl="0"/>
              <a:t>8</a:t>
            </a:fld>
            <a:endParaRPr lang="es-ES"/>
          </a:p>
        </p:txBody>
      </p:sp>
    </p:spTree>
    <p:extLst>
      <p:ext uri="{BB962C8B-B14F-4D97-AF65-F5344CB8AC3E}">
        <p14:creationId xmlns:p14="http://schemas.microsoft.com/office/powerpoint/2010/main" xmlns="" val="274573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3E98B3-35EC-E5C9-CB2C-05BD0D1B3AC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0F3F191B-22DD-CEBA-D714-E60143E4F47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4E92EB02-4C46-1A65-2DAA-997DEDE3316B}"/>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F3D15FE2-55F6-5D86-986A-3FB372881C96}"/>
              </a:ext>
            </a:extLst>
          </p:cNvPr>
          <p:cNvSpPr>
            <a:spLocks noGrp="1"/>
          </p:cNvSpPr>
          <p:nvPr>
            <p:ph type="sldNum" sz="quarter" idx="5"/>
          </p:nvPr>
        </p:nvSpPr>
        <p:spPr/>
        <p:txBody>
          <a:bodyPr/>
          <a:lstStyle/>
          <a:p>
            <a:pPr rtl="0"/>
            <a:fld id="{6DC51814-3B91-4036-94D2-3977634EE214}" type="slidenum">
              <a:rPr lang="es-ES" smtClean="0"/>
              <a:pPr rtl="0"/>
              <a:t>9</a:t>
            </a:fld>
            <a:endParaRPr lang="es-ES"/>
          </a:p>
        </p:txBody>
      </p:sp>
    </p:spTree>
    <p:extLst>
      <p:ext uri="{BB962C8B-B14F-4D97-AF65-F5344CB8AC3E}">
        <p14:creationId xmlns:p14="http://schemas.microsoft.com/office/powerpoint/2010/main" xmlns="" val="266724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10" name="Rectángulo 9">
            <a:extLst>
              <a:ext uri="{FF2B5EF4-FFF2-40B4-BE49-F238E27FC236}">
                <a16:creationId xmlns:a16="http://schemas.microsoft.com/office/drawing/2014/main" xmlns=""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4E8B51C6-9166-4F67-995A-396809E6533C}"/>
              </a:ext>
            </a:extLst>
          </p:cNvPr>
          <p:cNvSpPr>
            <a:spLocks noGrp="1"/>
          </p:cNvSpPr>
          <p:nvPr>
            <p:ph type="ctrTitle"/>
          </p:nvPr>
        </p:nvSpPr>
        <p:spPr>
          <a:xfrm>
            <a:off x="371475" y="4551363"/>
            <a:ext cx="11520488" cy="1176337"/>
          </a:xfrm>
        </p:spPr>
        <p:txBody>
          <a:bodyPr rtlCol="0" anchor="ctr"/>
          <a:lstStyle>
            <a:lvl1pPr algn="ctr">
              <a:defRPr sz="60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A951C9A4-8764-4CB3-AC26-C957C0E84BCD}"/>
              </a:ext>
            </a:extLst>
          </p:cNvPr>
          <p:cNvSpPr>
            <a:spLocks noGrp="1"/>
          </p:cNvSpPr>
          <p:nvPr>
            <p:ph type="subTitle" idx="1"/>
          </p:nvPr>
        </p:nvSpPr>
        <p:spPr>
          <a:xfrm>
            <a:off x="371475" y="5830888"/>
            <a:ext cx="11520488" cy="550862"/>
          </a:xfrm>
        </p:spPr>
        <p:txBody>
          <a:bodyPr rtlCol="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Tree>
    <p:extLst>
      <p:ext uri="{BB962C8B-B14F-4D97-AF65-F5344CB8AC3E}">
        <p14:creationId xmlns:p14="http://schemas.microsoft.com/office/powerpoint/2010/main" xmlns=""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371476" y="476250"/>
            <a:ext cx="5165724" cy="2557463"/>
          </a:xfrm>
        </p:spPr>
        <p:txBody>
          <a:bodyPr rtlCol="0" anchor="ctr">
            <a:noAutofit/>
          </a:bodyPr>
          <a:lstStyle>
            <a:lvl1pPr>
              <a:defRPr sz="54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xmlns="" id="{FCE87C6E-3441-429B-A81D-87F8344C068B}"/>
              </a:ext>
            </a:extLst>
          </p:cNvPr>
          <p:cNvSpPr>
            <a:spLocks noGrp="1"/>
          </p:cNvSpPr>
          <p:nvPr>
            <p:ph idx="1"/>
          </p:nvPr>
        </p:nvSpPr>
        <p:spPr>
          <a:xfrm>
            <a:off x="6096000" y="476250"/>
            <a:ext cx="5795963"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13" name="Marcador de posición de imagen 6">
            <a:extLst>
              <a:ext uri="{FF2B5EF4-FFF2-40B4-BE49-F238E27FC236}">
                <a16:creationId xmlns:a16="http://schemas.microsoft.com/office/drawing/2014/main" xmlns=""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1" name="Rectángulo 10">
            <a:extLst>
              <a:ext uri="{FF2B5EF4-FFF2-40B4-BE49-F238E27FC236}">
                <a16:creationId xmlns:a16="http://schemas.microsoft.com/office/drawing/2014/main" xmlns=""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xmlns=""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6619197" y="1296176"/>
            <a:ext cx="5272764" cy="1551573"/>
          </a:xfrm>
        </p:spPr>
        <p:txBody>
          <a:bodyPr rtlCol="0" anchor="b">
            <a:noAutofit/>
          </a:bodyPr>
          <a:lstStyle>
            <a:lvl1pPr>
              <a:defRPr sz="40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xmlns="" id="{FCE87C6E-3441-429B-A81D-87F8344C068B}"/>
              </a:ext>
            </a:extLst>
          </p:cNvPr>
          <p:cNvSpPr>
            <a:spLocks noGrp="1"/>
          </p:cNvSpPr>
          <p:nvPr>
            <p:ph idx="1"/>
          </p:nvPr>
        </p:nvSpPr>
        <p:spPr>
          <a:xfrm>
            <a:off x="6619198" y="3073967"/>
            <a:ext cx="5272764"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13" name="Marcador de posición de imagen 6">
            <a:extLst>
              <a:ext uri="{FF2B5EF4-FFF2-40B4-BE49-F238E27FC236}">
                <a16:creationId xmlns:a16="http://schemas.microsoft.com/office/drawing/2014/main" xmlns=""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4" name="Rectángulo 3">
            <a:extLst>
              <a:ext uri="{FF2B5EF4-FFF2-40B4-BE49-F238E27FC236}">
                <a16:creationId xmlns:a16="http://schemas.microsoft.com/office/drawing/2014/main" xmlns=""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Rectángulo 8">
            <a:extLst>
              <a:ext uri="{FF2B5EF4-FFF2-40B4-BE49-F238E27FC236}">
                <a16:creationId xmlns:a16="http://schemas.microsoft.com/office/drawing/2014/main" xmlns=""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371475" y="1783831"/>
            <a:ext cx="3111954" cy="3290338"/>
          </a:xfrm>
        </p:spPr>
        <p:txBody>
          <a:bodyPr rtlCol="0" anchor="ctr">
            <a:noAutofit/>
          </a:bodyPr>
          <a:lstStyle>
            <a:lvl1pPr>
              <a:defRPr sz="40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xmlns="" id="{FCE87C6E-3441-429B-A81D-87F8344C068B}"/>
              </a:ext>
            </a:extLst>
          </p:cNvPr>
          <p:cNvSpPr>
            <a:spLocks noGrp="1"/>
          </p:cNvSpPr>
          <p:nvPr>
            <p:ph idx="1"/>
          </p:nvPr>
        </p:nvSpPr>
        <p:spPr>
          <a:xfrm>
            <a:off x="7489370" y="1783832"/>
            <a:ext cx="4402592" cy="3290338"/>
          </a:xfrm>
        </p:spPr>
        <p:txBody>
          <a:bodyPr rtlCol="0" anchor="ctr">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13" name="Marcador de posición de imagen 6">
            <a:extLst>
              <a:ext uri="{FF2B5EF4-FFF2-40B4-BE49-F238E27FC236}">
                <a16:creationId xmlns:a16="http://schemas.microsoft.com/office/drawing/2014/main" xmlns=""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5" name="Rectángulo 4">
            <a:extLst>
              <a:ext uri="{FF2B5EF4-FFF2-40B4-BE49-F238E27FC236}">
                <a16:creationId xmlns:a16="http://schemas.microsoft.com/office/drawing/2014/main" xmlns=""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xmlns=""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xmlns=""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4C2FFEDF-1F62-45E5-8000-9689D9DFC4D1}"/>
              </a:ext>
            </a:extLst>
          </p:cNvPr>
          <p:cNvSpPr>
            <a:spLocks noGrp="1"/>
          </p:cNvSpPr>
          <p:nvPr>
            <p:ph type="title"/>
          </p:nvPr>
        </p:nvSpPr>
        <p:spPr>
          <a:xfrm>
            <a:off x="831850" y="2331584"/>
            <a:ext cx="10515600" cy="1500187"/>
          </a:xfrm>
        </p:spPr>
        <p:txBody>
          <a:bodyPr rtlCol="0" anchor="ctr"/>
          <a:lstStyle>
            <a:lvl1pPr>
              <a:defRPr sz="6000">
                <a:solidFill>
                  <a:schemeClr val="bg1"/>
                </a:solidFill>
              </a:defRPr>
            </a:lvl1p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xmlns="" id="{E6F2E6F7-3BE5-4484-A73E-3EFDB7348BB5}"/>
              </a:ext>
            </a:extLst>
          </p:cNvPr>
          <p:cNvSpPr>
            <a:spLocks noGrp="1"/>
          </p:cNvSpPr>
          <p:nvPr>
            <p:ph type="body" idx="1"/>
          </p:nvPr>
        </p:nvSpPr>
        <p:spPr>
          <a:xfrm>
            <a:off x="831850" y="3968071"/>
            <a:ext cx="10515600" cy="805542"/>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6" name="Marcador de número de diapositiva 5">
            <a:extLst>
              <a:ext uri="{FF2B5EF4-FFF2-40B4-BE49-F238E27FC236}">
                <a16:creationId xmlns:a16="http://schemas.microsoft.com/office/drawing/2014/main" xmlns=""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9" name="Rectángulo 8">
            <a:extLst>
              <a:ext uri="{FF2B5EF4-FFF2-40B4-BE49-F238E27FC236}">
                <a16:creationId xmlns:a16="http://schemas.microsoft.com/office/drawing/2014/main" xmlns=""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xmlns=""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xmlns=""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Marcador de posición de imagen 6">
            <a:extLst>
              <a:ext uri="{FF2B5EF4-FFF2-40B4-BE49-F238E27FC236}">
                <a16:creationId xmlns:a16="http://schemas.microsoft.com/office/drawing/2014/main" xmlns=""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endParaRPr lang="es-ES" noProof="0" dirty="0"/>
          </a:p>
        </p:txBody>
      </p:sp>
      <p:sp>
        <p:nvSpPr>
          <p:cNvPr id="2" name="Título 1">
            <a:extLst>
              <a:ext uri="{FF2B5EF4-FFF2-40B4-BE49-F238E27FC236}">
                <a16:creationId xmlns:a16="http://schemas.microsoft.com/office/drawing/2014/main" xmlns="" id="{4C2FFEDF-1F62-45E5-8000-9689D9DFC4D1}"/>
              </a:ext>
            </a:extLst>
          </p:cNvPr>
          <p:cNvSpPr>
            <a:spLocks noGrp="1"/>
          </p:cNvSpPr>
          <p:nvPr>
            <p:ph type="title"/>
          </p:nvPr>
        </p:nvSpPr>
        <p:spPr>
          <a:xfrm>
            <a:off x="1174750" y="3957831"/>
            <a:ext cx="9620250" cy="1500187"/>
          </a:xfrm>
        </p:spPr>
        <p:txBody>
          <a:bodyPr rtlCol="0" anchor="ctr"/>
          <a:lstStyle>
            <a:lvl1pPr>
              <a:defRPr sz="6000">
                <a:solidFill>
                  <a:schemeClr val="bg1"/>
                </a:solidFill>
              </a:defRPr>
            </a:lvl1pPr>
          </a:lstStyle>
          <a:p>
            <a:pPr rtl="0"/>
            <a:r>
              <a:rPr lang="es-ES" noProof="0"/>
              <a:t>Haga clic para modificar el estilo de título del patrón</a:t>
            </a:r>
            <a:endParaRPr lang="es-ES" noProof="0" dirty="0"/>
          </a:p>
        </p:txBody>
      </p:sp>
      <p:sp>
        <p:nvSpPr>
          <p:cNvPr id="6" name="Marcador de posición de número de diapositiva 5">
            <a:extLst>
              <a:ext uri="{FF2B5EF4-FFF2-40B4-BE49-F238E27FC236}">
                <a16:creationId xmlns:a16="http://schemas.microsoft.com/office/drawing/2014/main" xmlns=""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12" name="Forma libre: Forma 11">
            <a:extLst>
              <a:ext uri="{FF2B5EF4-FFF2-40B4-BE49-F238E27FC236}">
                <a16:creationId xmlns:a16="http://schemas.microsoft.com/office/drawing/2014/main" xmlns=""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32">
            <a:extLst>
              <a:ext uri="{FF2B5EF4-FFF2-40B4-BE49-F238E27FC236}">
                <a16:creationId xmlns:a16="http://schemas.microsoft.com/office/drawing/2014/main" xmlns=""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rtl="0">
              <a:buNone/>
            </a:pPr>
            <a:r>
              <a:rPr lang="es-ES" noProof="0"/>
              <a:t>Haga clic en el icono para agregar una imagen</a:t>
            </a:r>
          </a:p>
        </p:txBody>
      </p:sp>
      <p:sp>
        <p:nvSpPr>
          <p:cNvPr id="2" name="Título 1">
            <a:extLst>
              <a:ext uri="{FF2B5EF4-FFF2-40B4-BE49-F238E27FC236}">
                <a16:creationId xmlns:a16="http://schemas.microsoft.com/office/drawing/2014/main" xmlns="" id="{4C2FFEDF-1F62-45E5-8000-9689D9DFC4D1}"/>
              </a:ext>
            </a:extLst>
          </p:cNvPr>
          <p:cNvSpPr>
            <a:spLocks noGrp="1"/>
          </p:cNvSpPr>
          <p:nvPr>
            <p:ph type="title"/>
          </p:nvPr>
        </p:nvSpPr>
        <p:spPr>
          <a:xfrm>
            <a:off x="371475" y="1596928"/>
            <a:ext cx="4810125" cy="3267268"/>
          </a:xfrm>
        </p:spPr>
        <p:txBody>
          <a:bodyPr rtlCol="0" anchor="ctr"/>
          <a:lstStyle>
            <a:lvl1pPr>
              <a:defRPr sz="6000">
                <a:solidFill>
                  <a:schemeClr val="accent5"/>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xmlns=""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16" name="Rectángulo 15">
            <a:extLst>
              <a:ext uri="{FF2B5EF4-FFF2-40B4-BE49-F238E27FC236}">
                <a16:creationId xmlns:a16="http://schemas.microsoft.com/office/drawing/2014/main" xmlns=""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16">
            <a:extLst>
              <a:ext uri="{FF2B5EF4-FFF2-40B4-BE49-F238E27FC236}">
                <a16:creationId xmlns:a16="http://schemas.microsoft.com/office/drawing/2014/main" xmlns=""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8" name="Rectángulo 17">
            <a:extLst>
              <a:ext uri="{FF2B5EF4-FFF2-40B4-BE49-F238E27FC236}">
                <a16:creationId xmlns:a16="http://schemas.microsoft.com/office/drawing/2014/main" xmlns=""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4C2FFEDF-1F62-45E5-8000-9689D9DFC4D1}"/>
              </a:ext>
            </a:extLst>
          </p:cNvPr>
          <p:cNvSpPr>
            <a:spLocks noGrp="1"/>
          </p:cNvSpPr>
          <p:nvPr>
            <p:ph type="title"/>
          </p:nvPr>
        </p:nvSpPr>
        <p:spPr>
          <a:xfrm>
            <a:off x="371475" y="3917949"/>
            <a:ext cx="6915150" cy="2268337"/>
          </a:xfrm>
        </p:spPr>
        <p:txBody>
          <a:bodyPr rtlCol="0" anchor="ctr"/>
          <a:lstStyle>
            <a:lvl1pPr>
              <a:defRPr sz="6000">
                <a:solidFill>
                  <a:schemeClr val="tx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xmlns=""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16" name="Rectángulo 15">
            <a:extLst>
              <a:ext uri="{FF2B5EF4-FFF2-40B4-BE49-F238E27FC236}">
                <a16:creationId xmlns:a16="http://schemas.microsoft.com/office/drawing/2014/main" xmlns=""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xmlns=""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32">
            <a:extLst>
              <a:ext uri="{FF2B5EF4-FFF2-40B4-BE49-F238E27FC236}">
                <a16:creationId xmlns:a16="http://schemas.microsoft.com/office/drawing/2014/main" xmlns=""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xmlns=""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4C2FFEDF-1F62-45E5-8000-9689D9DFC4D1}"/>
              </a:ext>
            </a:extLst>
          </p:cNvPr>
          <p:cNvSpPr>
            <a:spLocks noGrp="1"/>
          </p:cNvSpPr>
          <p:nvPr>
            <p:ph type="title"/>
          </p:nvPr>
        </p:nvSpPr>
        <p:spPr>
          <a:xfrm>
            <a:off x="876300" y="4406207"/>
            <a:ext cx="10439400" cy="1175444"/>
          </a:xfrm>
        </p:spPr>
        <p:txBody>
          <a:bodyPr rtlCol="0" anchor="ctr"/>
          <a:lstStyle>
            <a:lvl1pPr algn="ctr">
              <a:defRPr sz="6000">
                <a:solidFill>
                  <a:schemeClr val="accent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xmlns=""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16" name="Rectángulo 15">
            <a:extLst>
              <a:ext uri="{FF2B5EF4-FFF2-40B4-BE49-F238E27FC236}">
                <a16:creationId xmlns:a16="http://schemas.microsoft.com/office/drawing/2014/main" xmlns=""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6">
            <a:extLst>
              <a:ext uri="{FF2B5EF4-FFF2-40B4-BE49-F238E27FC236}">
                <a16:creationId xmlns:a16="http://schemas.microsoft.com/office/drawing/2014/main" xmlns=""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3" name="Rectángulo 2">
            <a:extLst>
              <a:ext uri="{FF2B5EF4-FFF2-40B4-BE49-F238E27FC236}">
                <a16:creationId xmlns:a16="http://schemas.microsoft.com/office/drawing/2014/main" xmlns=""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xmlns=""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3E60534E-DE82-45F4-8E2E-DA97F169177F}"/>
              </a:ext>
            </a:extLst>
          </p:cNvPr>
          <p:cNvSpPr>
            <a:spLocks noGrp="1"/>
          </p:cNvSpPr>
          <p:nvPr>
            <p:ph sz="half" idx="1"/>
          </p:nvPr>
        </p:nvSpPr>
        <p:spPr>
          <a:xfrm>
            <a:off x="581026" y="1724025"/>
            <a:ext cx="3143250" cy="41910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a:extLst>
              <a:ext uri="{FF2B5EF4-FFF2-40B4-BE49-F238E27FC236}">
                <a16:creationId xmlns:a16="http://schemas.microsoft.com/office/drawing/2014/main" xmlns="" id="{23F1116B-C8B0-450D-83F6-49C4ABB22CCD}"/>
              </a:ext>
            </a:extLst>
          </p:cNvPr>
          <p:cNvSpPr>
            <a:spLocks noGrp="1"/>
          </p:cNvSpPr>
          <p:nvPr>
            <p:ph sz="half" idx="2"/>
          </p:nvPr>
        </p:nvSpPr>
        <p:spPr>
          <a:xfrm>
            <a:off x="8451282" y="1712119"/>
            <a:ext cx="3142800" cy="41910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número de diapositiva 6">
            <a:extLst>
              <a:ext uri="{FF2B5EF4-FFF2-40B4-BE49-F238E27FC236}">
                <a16:creationId xmlns:a16="http://schemas.microsoft.com/office/drawing/2014/main" xmlns=""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8" name="Marcador de posición de imagen 6">
            <a:extLst>
              <a:ext uri="{FF2B5EF4-FFF2-40B4-BE49-F238E27FC236}">
                <a16:creationId xmlns:a16="http://schemas.microsoft.com/office/drawing/2014/main" xmlns=""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xmlns=""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4" name="Marcador de contenido 3">
            <a:extLst>
              <a:ext uri="{FF2B5EF4-FFF2-40B4-BE49-F238E27FC236}">
                <a16:creationId xmlns:a16="http://schemas.microsoft.com/office/drawing/2014/main" xmlns="" id="{23F1116B-C8B0-450D-83F6-49C4ABB22CCD}"/>
              </a:ext>
            </a:extLst>
          </p:cNvPr>
          <p:cNvSpPr>
            <a:spLocks noGrp="1"/>
          </p:cNvSpPr>
          <p:nvPr>
            <p:ph sz="half" idx="2"/>
          </p:nvPr>
        </p:nvSpPr>
        <p:spPr>
          <a:xfrm>
            <a:off x="6383054" y="1357414"/>
            <a:ext cx="5255193" cy="240486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número de diapositiva 6">
            <a:extLst>
              <a:ext uri="{FF2B5EF4-FFF2-40B4-BE49-F238E27FC236}">
                <a16:creationId xmlns:a16="http://schemas.microsoft.com/office/drawing/2014/main" xmlns=""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8" name="Marcador de posición de imagen 6">
            <a:extLst>
              <a:ext uri="{FF2B5EF4-FFF2-40B4-BE49-F238E27FC236}">
                <a16:creationId xmlns:a16="http://schemas.microsoft.com/office/drawing/2014/main" xmlns=""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1" name="Marcador de posición de imagen 6">
            <a:extLst>
              <a:ext uri="{FF2B5EF4-FFF2-40B4-BE49-F238E27FC236}">
                <a16:creationId xmlns:a16="http://schemas.microsoft.com/office/drawing/2014/main" xmlns=""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2" name="Rectángulo 11">
            <a:extLst>
              <a:ext uri="{FF2B5EF4-FFF2-40B4-BE49-F238E27FC236}">
                <a16:creationId xmlns:a16="http://schemas.microsoft.com/office/drawing/2014/main" xmlns=""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contenido 2">
            <a:extLst>
              <a:ext uri="{FF2B5EF4-FFF2-40B4-BE49-F238E27FC236}">
                <a16:creationId xmlns:a16="http://schemas.microsoft.com/office/drawing/2014/main" xmlns="" id="{3E60534E-DE82-45F4-8E2E-DA97F169177F}"/>
              </a:ext>
            </a:extLst>
          </p:cNvPr>
          <p:cNvSpPr>
            <a:spLocks noGrp="1"/>
          </p:cNvSpPr>
          <p:nvPr>
            <p:ph sz="half" idx="1"/>
          </p:nvPr>
        </p:nvSpPr>
        <p:spPr>
          <a:xfrm>
            <a:off x="622406" y="3848474"/>
            <a:ext cx="5256000" cy="24048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xmlns=""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10" name="Rectángulo 9">
            <a:extLst>
              <a:ext uri="{FF2B5EF4-FFF2-40B4-BE49-F238E27FC236}">
                <a16:creationId xmlns:a16="http://schemas.microsoft.com/office/drawing/2014/main" xmlns=""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4E8B51C6-9166-4F67-995A-396809E6533C}"/>
              </a:ext>
            </a:extLst>
          </p:cNvPr>
          <p:cNvSpPr>
            <a:spLocks noGrp="1"/>
          </p:cNvSpPr>
          <p:nvPr>
            <p:ph type="ctrTitle"/>
          </p:nvPr>
        </p:nvSpPr>
        <p:spPr>
          <a:xfrm>
            <a:off x="6905625" y="1512889"/>
            <a:ext cx="4986338" cy="3262311"/>
          </a:xfrm>
        </p:spPr>
        <p:txBody>
          <a:bodyPr rtlCol="0" anchor="b"/>
          <a:lstStyle>
            <a:lvl1pPr algn="l">
              <a:defRPr sz="60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A951C9A4-8764-4CB3-AC26-C957C0E84BCD}"/>
              </a:ext>
            </a:extLst>
          </p:cNvPr>
          <p:cNvSpPr>
            <a:spLocks noGrp="1"/>
          </p:cNvSpPr>
          <p:nvPr>
            <p:ph type="subTitle" idx="1" hasCustomPrompt="1"/>
          </p:nvPr>
        </p:nvSpPr>
        <p:spPr>
          <a:xfrm>
            <a:off x="6905625" y="4927600"/>
            <a:ext cx="4986338" cy="976311"/>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xmlns=""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7" name="Marcador de posición de número de diapositiva 6">
            <a:extLst>
              <a:ext uri="{FF2B5EF4-FFF2-40B4-BE49-F238E27FC236}">
                <a16:creationId xmlns:a16="http://schemas.microsoft.com/office/drawing/2014/main" xmlns=""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8" name="Marcador de posición de imagen 6">
            <a:extLst>
              <a:ext uri="{FF2B5EF4-FFF2-40B4-BE49-F238E27FC236}">
                <a16:creationId xmlns:a16="http://schemas.microsoft.com/office/drawing/2014/main" xmlns=""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2" name="Rectángulo 11">
            <a:extLst>
              <a:ext uri="{FF2B5EF4-FFF2-40B4-BE49-F238E27FC236}">
                <a16:creationId xmlns:a16="http://schemas.microsoft.com/office/drawing/2014/main" xmlns=""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contenido 3">
            <a:extLst>
              <a:ext uri="{FF2B5EF4-FFF2-40B4-BE49-F238E27FC236}">
                <a16:creationId xmlns:a16="http://schemas.microsoft.com/office/drawing/2014/main" xmlns="" id="{23F1116B-C8B0-450D-83F6-49C4ABB22CCD}"/>
              </a:ext>
            </a:extLst>
          </p:cNvPr>
          <p:cNvSpPr>
            <a:spLocks noGrp="1"/>
          </p:cNvSpPr>
          <p:nvPr>
            <p:ph sz="half" idx="2"/>
          </p:nvPr>
        </p:nvSpPr>
        <p:spPr>
          <a:xfrm>
            <a:off x="6383054" y="3808206"/>
            <a:ext cx="5255193" cy="240486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xmlns="" id="{3E60534E-DE82-45F4-8E2E-DA97F169177F}"/>
              </a:ext>
            </a:extLst>
          </p:cNvPr>
          <p:cNvSpPr>
            <a:spLocks noGrp="1"/>
          </p:cNvSpPr>
          <p:nvPr>
            <p:ph sz="half" idx="1"/>
          </p:nvPr>
        </p:nvSpPr>
        <p:spPr>
          <a:xfrm>
            <a:off x="622406" y="3808236"/>
            <a:ext cx="5256000" cy="24048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6" name="Conector recto 5">
            <a:extLst>
              <a:ext uri="{FF2B5EF4-FFF2-40B4-BE49-F238E27FC236}">
                <a16:creationId xmlns:a16="http://schemas.microsoft.com/office/drawing/2014/main" xmlns=""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xmlns=""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DE3A6AA5-A315-455E-B5C7-E53E3746ED81}"/>
              </a:ext>
            </a:extLst>
          </p:cNvPr>
          <p:cNvSpPr>
            <a:spLocks noGrp="1"/>
          </p:cNvSpPr>
          <p:nvPr>
            <p:ph type="title"/>
          </p:nvPr>
        </p:nvSpPr>
        <p:spPr>
          <a:xfrm>
            <a:off x="371475" y="1334424"/>
            <a:ext cx="4448175" cy="1520824"/>
          </a:xfrm>
        </p:spPr>
        <p:txBody>
          <a:bodyPr rtlCol="0" anchor="b">
            <a:noAutofit/>
          </a:bodyPr>
          <a:lstStyle>
            <a:lvl1pPr>
              <a:defRPr sz="3600"/>
            </a:lvl1pPr>
          </a:lstStyle>
          <a:p>
            <a:pPr rtl="0"/>
            <a:r>
              <a:rPr lang="es-ES" noProof="0"/>
              <a:t>Haga clic para modificar el estilo de título del patrón</a:t>
            </a:r>
          </a:p>
        </p:txBody>
      </p:sp>
      <p:sp>
        <p:nvSpPr>
          <p:cNvPr id="7" name="Marcador de número de diapositiva 6">
            <a:extLst>
              <a:ext uri="{FF2B5EF4-FFF2-40B4-BE49-F238E27FC236}">
                <a16:creationId xmlns:a16="http://schemas.microsoft.com/office/drawing/2014/main" xmlns=""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4" name="Marcador de contenido 3">
            <a:extLst>
              <a:ext uri="{FF2B5EF4-FFF2-40B4-BE49-F238E27FC236}">
                <a16:creationId xmlns:a16="http://schemas.microsoft.com/office/drawing/2014/main" xmlns="" id="{23F1116B-C8B0-450D-83F6-49C4ABB22CCD}"/>
              </a:ext>
            </a:extLst>
          </p:cNvPr>
          <p:cNvSpPr>
            <a:spLocks noGrp="1"/>
          </p:cNvSpPr>
          <p:nvPr>
            <p:ph sz="half" idx="2"/>
          </p:nvPr>
        </p:nvSpPr>
        <p:spPr>
          <a:xfrm>
            <a:off x="3609563" y="3118775"/>
            <a:ext cx="2927311" cy="3081999"/>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xmlns="" id="{3E60534E-DE82-45F4-8E2E-DA97F169177F}"/>
              </a:ext>
            </a:extLst>
          </p:cNvPr>
          <p:cNvSpPr>
            <a:spLocks noGrp="1"/>
          </p:cNvSpPr>
          <p:nvPr>
            <p:ph sz="half" idx="1"/>
          </p:nvPr>
        </p:nvSpPr>
        <p:spPr>
          <a:xfrm>
            <a:off x="371475" y="3118776"/>
            <a:ext cx="2926800" cy="3081922"/>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5" name="Marcador de posición de imagen 24">
            <a:extLst>
              <a:ext uri="{FF2B5EF4-FFF2-40B4-BE49-F238E27FC236}">
                <a16:creationId xmlns:a16="http://schemas.microsoft.com/office/drawing/2014/main" xmlns=""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rtl="0">
              <a:buNone/>
            </a:pPr>
            <a:r>
              <a:rPr lang="es-ES" noProof="0"/>
              <a:t>Haga clic en el icono para agregar una imagen</a:t>
            </a:r>
          </a:p>
        </p:txBody>
      </p:sp>
      <p:sp>
        <p:nvSpPr>
          <p:cNvPr id="20" name="Rectángulo 19">
            <a:extLst>
              <a:ext uri="{FF2B5EF4-FFF2-40B4-BE49-F238E27FC236}">
                <a16:creationId xmlns:a16="http://schemas.microsoft.com/office/drawing/2014/main" xmlns=""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20">
            <a:extLst>
              <a:ext uri="{FF2B5EF4-FFF2-40B4-BE49-F238E27FC236}">
                <a16:creationId xmlns:a16="http://schemas.microsoft.com/office/drawing/2014/main" xmlns=""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23" name="Conector recto 22">
            <a:extLst>
              <a:ext uri="{FF2B5EF4-FFF2-40B4-BE49-F238E27FC236}">
                <a16:creationId xmlns:a16="http://schemas.microsoft.com/office/drawing/2014/main" xmlns=""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xmlns=""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Marcador de posición de imagen 6">
            <a:extLst>
              <a:ext uri="{FF2B5EF4-FFF2-40B4-BE49-F238E27FC236}">
                <a16:creationId xmlns:a16="http://schemas.microsoft.com/office/drawing/2014/main" xmlns=""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4" name="Rectángulo 13">
            <a:extLst>
              <a:ext uri="{FF2B5EF4-FFF2-40B4-BE49-F238E27FC236}">
                <a16:creationId xmlns:a16="http://schemas.microsoft.com/office/drawing/2014/main" xmlns=""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xmlns=""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DE3A6AA5-A315-455E-B5C7-E53E3746ED81}"/>
              </a:ext>
            </a:extLst>
          </p:cNvPr>
          <p:cNvSpPr>
            <a:spLocks noGrp="1"/>
          </p:cNvSpPr>
          <p:nvPr>
            <p:ph type="title"/>
          </p:nvPr>
        </p:nvSpPr>
        <p:spPr>
          <a:xfrm>
            <a:off x="1587504" y="1233488"/>
            <a:ext cx="9016993" cy="761076"/>
          </a:xfrm>
        </p:spPr>
        <p:txBody>
          <a:bodyPr rtlCol="0" anchor="ctr">
            <a:noAutofit/>
          </a:bodyPr>
          <a:lstStyle>
            <a:lvl1pPr algn="ctr">
              <a:defRPr sz="3600"/>
            </a:lvl1pPr>
          </a:lstStyle>
          <a:p>
            <a:pPr rtl="0"/>
            <a:r>
              <a:rPr lang="es-ES" noProof="0"/>
              <a:t>Haga clic para modificar el estilo de título del patrón</a:t>
            </a:r>
          </a:p>
        </p:txBody>
      </p:sp>
      <p:sp>
        <p:nvSpPr>
          <p:cNvPr id="7" name="Marcador de número de diapositiva 6">
            <a:extLst>
              <a:ext uri="{FF2B5EF4-FFF2-40B4-BE49-F238E27FC236}">
                <a16:creationId xmlns:a16="http://schemas.microsoft.com/office/drawing/2014/main" xmlns=""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4" name="Marcador de posición de contenido 3">
            <a:extLst>
              <a:ext uri="{FF2B5EF4-FFF2-40B4-BE49-F238E27FC236}">
                <a16:creationId xmlns:a16="http://schemas.microsoft.com/office/drawing/2014/main" xmlns="" id="{23F1116B-C8B0-450D-83F6-49C4ABB22CCD}"/>
              </a:ext>
            </a:extLst>
          </p:cNvPr>
          <p:cNvSpPr>
            <a:spLocks noGrp="1"/>
          </p:cNvSpPr>
          <p:nvPr>
            <p:ph sz="half" idx="2"/>
          </p:nvPr>
        </p:nvSpPr>
        <p:spPr>
          <a:xfrm>
            <a:off x="6328091" y="2424864"/>
            <a:ext cx="4132800" cy="28332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xmlns="" id="{3E60534E-DE82-45F4-8E2E-DA97F169177F}"/>
              </a:ext>
            </a:extLst>
          </p:cNvPr>
          <p:cNvSpPr>
            <a:spLocks noGrp="1"/>
          </p:cNvSpPr>
          <p:nvPr>
            <p:ph sz="half" idx="1"/>
          </p:nvPr>
        </p:nvSpPr>
        <p:spPr>
          <a:xfrm>
            <a:off x="1722820" y="2424864"/>
            <a:ext cx="4131850" cy="2832101"/>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Rectángulo 4">
            <a:extLst>
              <a:ext uri="{FF2B5EF4-FFF2-40B4-BE49-F238E27FC236}">
                <a16:creationId xmlns:a16="http://schemas.microsoft.com/office/drawing/2014/main" xmlns=""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posición de imagen 6">
            <a:extLst>
              <a:ext uri="{FF2B5EF4-FFF2-40B4-BE49-F238E27FC236}">
                <a16:creationId xmlns:a16="http://schemas.microsoft.com/office/drawing/2014/main" xmlns=""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xmlns=""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Marcador de posición de imagen 26">
            <a:extLst>
              <a:ext uri="{FF2B5EF4-FFF2-40B4-BE49-F238E27FC236}">
                <a16:creationId xmlns:a16="http://schemas.microsoft.com/office/drawing/2014/main" xmlns=""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xmlns=""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xmlns=""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5" name="Marcador de posición de imagen 6">
            <a:extLst>
              <a:ext uri="{FF2B5EF4-FFF2-40B4-BE49-F238E27FC236}">
                <a16:creationId xmlns:a16="http://schemas.microsoft.com/office/drawing/2014/main" xmlns=""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xmlns=""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Marcador de posición de imagen 6">
            <a:extLst>
              <a:ext uri="{FF2B5EF4-FFF2-40B4-BE49-F238E27FC236}">
                <a16:creationId xmlns:a16="http://schemas.microsoft.com/office/drawing/2014/main" xmlns=""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xmlns=""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xmlns=""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grpSp>
        <p:nvGrpSpPr>
          <p:cNvPr id="2" name="Grupo 1">
            <a:extLst>
              <a:ext uri="{FF2B5EF4-FFF2-40B4-BE49-F238E27FC236}">
                <a16:creationId xmlns:a16="http://schemas.microsoft.com/office/drawing/2014/main" xmlns="" id="{18F30468-CC2E-4430-88DD-81D548B988FA}"/>
              </a:ext>
            </a:extLst>
          </p:cNvPr>
          <p:cNvGrpSpPr/>
          <p:nvPr userDrawn="1"/>
        </p:nvGrpSpPr>
        <p:grpSpPr>
          <a:xfrm>
            <a:off x="371474" y="260350"/>
            <a:ext cx="644525" cy="973138"/>
            <a:chOff x="371475" y="671713"/>
            <a:chExt cx="496540" cy="836738"/>
          </a:xfrm>
        </p:grpSpPr>
        <p:sp>
          <p:nvSpPr>
            <p:cNvPr id="8" name="Rectángulo 7">
              <a:extLst>
                <a:ext uri="{FF2B5EF4-FFF2-40B4-BE49-F238E27FC236}">
                  <a16:creationId xmlns:a16="http://schemas.microsoft.com/office/drawing/2014/main" xmlns=""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Rectángulo 8">
              <a:extLst>
                <a:ext uri="{FF2B5EF4-FFF2-40B4-BE49-F238E27FC236}">
                  <a16:creationId xmlns:a16="http://schemas.microsoft.com/office/drawing/2014/main" xmlns=""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10" name="Rectángulo 9">
            <a:extLst>
              <a:ext uri="{FF2B5EF4-FFF2-40B4-BE49-F238E27FC236}">
                <a16:creationId xmlns:a16="http://schemas.microsoft.com/office/drawing/2014/main" xmlns=""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xmlns=""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xmlns=""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xmlns=""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xmlns=""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8" name="Marcador de posición de imagen 6">
            <a:extLst>
              <a:ext uri="{FF2B5EF4-FFF2-40B4-BE49-F238E27FC236}">
                <a16:creationId xmlns:a16="http://schemas.microsoft.com/office/drawing/2014/main" xmlns=""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Rectángulo 6">
            <a:extLst>
              <a:ext uri="{FF2B5EF4-FFF2-40B4-BE49-F238E27FC236}">
                <a16:creationId xmlns:a16="http://schemas.microsoft.com/office/drawing/2014/main" xmlns=""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texto 2">
            <a:extLst>
              <a:ext uri="{FF2B5EF4-FFF2-40B4-BE49-F238E27FC236}">
                <a16:creationId xmlns:a16="http://schemas.microsoft.com/office/drawing/2014/main" xmlns="" id="{9DA658D4-2F70-44A3-A7C3-BF6A1D7BE2A9}"/>
              </a:ext>
            </a:extLst>
          </p:cNvPr>
          <p:cNvSpPr>
            <a:spLocks noGrp="1"/>
          </p:cNvSpPr>
          <p:nvPr>
            <p:ph type="body" idx="1"/>
          </p:nvPr>
        </p:nvSpPr>
        <p:spPr>
          <a:xfrm>
            <a:off x="3004445" y="1330963"/>
            <a:ext cx="2986019" cy="1076636"/>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xmlns=""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contenido 3">
            <a:extLst>
              <a:ext uri="{FF2B5EF4-FFF2-40B4-BE49-F238E27FC236}">
                <a16:creationId xmlns:a16="http://schemas.microsoft.com/office/drawing/2014/main" xmlns="" id="{CDF57B0C-62A3-4053-936D-9841C7D76D8B}"/>
              </a:ext>
            </a:extLst>
          </p:cNvPr>
          <p:cNvSpPr>
            <a:spLocks noGrp="1"/>
          </p:cNvSpPr>
          <p:nvPr>
            <p:ph sz="half" idx="2"/>
          </p:nvPr>
        </p:nvSpPr>
        <p:spPr>
          <a:xfrm>
            <a:off x="3004445" y="2623930"/>
            <a:ext cx="2986019" cy="3448880"/>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posición de imagen 6">
            <a:extLst>
              <a:ext uri="{FF2B5EF4-FFF2-40B4-BE49-F238E27FC236}">
                <a16:creationId xmlns:a16="http://schemas.microsoft.com/office/drawing/2014/main" xmlns=""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2" name="Rectángulo 11">
            <a:extLst>
              <a:ext uri="{FF2B5EF4-FFF2-40B4-BE49-F238E27FC236}">
                <a16:creationId xmlns:a16="http://schemas.microsoft.com/office/drawing/2014/main" xmlns=""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bg1"/>
              </a:solidFill>
            </a:endParaRPr>
          </a:p>
        </p:txBody>
      </p:sp>
      <p:sp>
        <p:nvSpPr>
          <p:cNvPr id="13" name="Rectángulo 12">
            <a:extLst>
              <a:ext uri="{FF2B5EF4-FFF2-40B4-BE49-F238E27FC236}">
                <a16:creationId xmlns:a16="http://schemas.microsoft.com/office/drawing/2014/main" xmlns=""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texto 4">
            <a:extLst>
              <a:ext uri="{FF2B5EF4-FFF2-40B4-BE49-F238E27FC236}">
                <a16:creationId xmlns:a16="http://schemas.microsoft.com/office/drawing/2014/main" xmlns="" id="{BA2A6524-3EAC-4E27-BF8E-8F87E480F902}"/>
              </a:ext>
            </a:extLst>
          </p:cNvPr>
          <p:cNvSpPr>
            <a:spLocks noGrp="1"/>
          </p:cNvSpPr>
          <p:nvPr>
            <p:ph type="body" sz="quarter" idx="3"/>
          </p:nvPr>
        </p:nvSpPr>
        <p:spPr>
          <a:xfrm>
            <a:off x="8786099" y="1333189"/>
            <a:ext cx="2984400" cy="1074410"/>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xmlns="" id="{61FB94EC-1786-4ACB-B9A8-28216C7AB699}"/>
              </a:ext>
            </a:extLst>
          </p:cNvPr>
          <p:cNvSpPr>
            <a:spLocks noGrp="1"/>
          </p:cNvSpPr>
          <p:nvPr>
            <p:ph sz="quarter" idx="4"/>
          </p:nvPr>
        </p:nvSpPr>
        <p:spPr>
          <a:xfrm>
            <a:off x="8786099" y="2623930"/>
            <a:ext cx="2984400" cy="3448881"/>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xmlns=""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8" name="Marcador de posición de imagen 6">
            <a:extLst>
              <a:ext uri="{FF2B5EF4-FFF2-40B4-BE49-F238E27FC236}">
                <a16:creationId xmlns:a16="http://schemas.microsoft.com/office/drawing/2014/main" xmlns=""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Rectángulo 6">
            <a:extLst>
              <a:ext uri="{FF2B5EF4-FFF2-40B4-BE49-F238E27FC236}">
                <a16:creationId xmlns:a16="http://schemas.microsoft.com/office/drawing/2014/main" xmlns=""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texto 2">
            <a:extLst>
              <a:ext uri="{FF2B5EF4-FFF2-40B4-BE49-F238E27FC236}">
                <a16:creationId xmlns:a16="http://schemas.microsoft.com/office/drawing/2014/main" xmlns="" id="{9DA658D4-2F70-44A3-A7C3-BF6A1D7BE2A9}"/>
              </a:ext>
            </a:extLst>
          </p:cNvPr>
          <p:cNvSpPr>
            <a:spLocks noGrp="1"/>
          </p:cNvSpPr>
          <p:nvPr>
            <p:ph type="body" idx="1"/>
          </p:nvPr>
        </p:nvSpPr>
        <p:spPr>
          <a:xfrm>
            <a:off x="483636" y="1330963"/>
            <a:ext cx="2986019" cy="1076636"/>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xmlns=""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contenido 3">
            <a:extLst>
              <a:ext uri="{FF2B5EF4-FFF2-40B4-BE49-F238E27FC236}">
                <a16:creationId xmlns:a16="http://schemas.microsoft.com/office/drawing/2014/main" xmlns="" id="{CDF57B0C-62A3-4053-936D-9841C7D76D8B}"/>
              </a:ext>
            </a:extLst>
          </p:cNvPr>
          <p:cNvSpPr>
            <a:spLocks noGrp="1"/>
          </p:cNvSpPr>
          <p:nvPr>
            <p:ph sz="half" idx="2"/>
          </p:nvPr>
        </p:nvSpPr>
        <p:spPr>
          <a:xfrm>
            <a:off x="483636" y="2623930"/>
            <a:ext cx="2986019" cy="3448880"/>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Rectángulo 11">
            <a:extLst>
              <a:ext uri="{FF2B5EF4-FFF2-40B4-BE49-F238E27FC236}">
                <a16:creationId xmlns:a16="http://schemas.microsoft.com/office/drawing/2014/main" xmlns=""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bg1"/>
              </a:solidFill>
            </a:endParaRPr>
          </a:p>
        </p:txBody>
      </p:sp>
      <p:sp>
        <p:nvSpPr>
          <p:cNvPr id="13" name="Rectángulo 12">
            <a:extLst>
              <a:ext uri="{FF2B5EF4-FFF2-40B4-BE49-F238E27FC236}">
                <a16:creationId xmlns:a16="http://schemas.microsoft.com/office/drawing/2014/main" xmlns=""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texto 4">
            <a:extLst>
              <a:ext uri="{FF2B5EF4-FFF2-40B4-BE49-F238E27FC236}">
                <a16:creationId xmlns:a16="http://schemas.microsoft.com/office/drawing/2014/main" xmlns="" id="{BA2A6524-3EAC-4E27-BF8E-8F87E480F902}"/>
              </a:ext>
            </a:extLst>
          </p:cNvPr>
          <p:cNvSpPr>
            <a:spLocks noGrp="1"/>
          </p:cNvSpPr>
          <p:nvPr>
            <p:ph type="body" sz="quarter" idx="3"/>
          </p:nvPr>
        </p:nvSpPr>
        <p:spPr>
          <a:xfrm>
            <a:off x="3830620" y="1333189"/>
            <a:ext cx="2984400" cy="1074410"/>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xmlns="" id="{61FB94EC-1786-4ACB-B9A8-28216C7AB699}"/>
              </a:ext>
            </a:extLst>
          </p:cNvPr>
          <p:cNvSpPr>
            <a:spLocks noGrp="1"/>
          </p:cNvSpPr>
          <p:nvPr>
            <p:ph sz="quarter" idx="4"/>
          </p:nvPr>
        </p:nvSpPr>
        <p:spPr>
          <a:xfrm>
            <a:off x="3830620" y="2623930"/>
            <a:ext cx="2984400" cy="3448881"/>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xmlns="" id="{4E8B51C6-9166-4F67-995A-396809E6533C}"/>
              </a:ext>
            </a:extLst>
          </p:cNvPr>
          <p:cNvSpPr>
            <a:spLocks noGrp="1"/>
          </p:cNvSpPr>
          <p:nvPr>
            <p:ph type="ctrTitle"/>
          </p:nvPr>
        </p:nvSpPr>
        <p:spPr>
          <a:xfrm>
            <a:off x="3436610" y="1779589"/>
            <a:ext cx="5318781" cy="2182811"/>
          </a:xfrm>
        </p:spPr>
        <p:txBody>
          <a:bodyPr rtlCol="0" anchor="b">
            <a:normAutofit/>
          </a:bodyPr>
          <a:lstStyle>
            <a:lvl1pPr algn="ctr">
              <a:defRPr sz="5400">
                <a:solidFill>
                  <a:schemeClr val="tx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A951C9A4-8764-4CB3-AC26-C957C0E84BCD}"/>
              </a:ext>
            </a:extLst>
          </p:cNvPr>
          <p:cNvSpPr>
            <a:spLocks noGrp="1"/>
          </p:cNvSpPr>
          <p:nvPr>
            <p:ph type="subTitle" idx="1" hasCustomPrompt="1"/>
          </p:nvPr>
        </p:nvSpPr>
        <p:spPr>
          <a:xfrm>
            <a:off x="3436610" y="4079083"/>
            <a:ext cx="5318781" cy="976311"/>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xmlns=""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xmlns=""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8" name="Marcador de posición de imagen 6">
            <a:extLst>
              <a:ext uri="{FF2B5EF4-FFF2-40B4-BE49-F238E27FC236}">
                <a16:creationId xmlns:a16="http://schemas.microsoft.com/office/drawing/2014/main" xmlns=""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5" name="Marcador de posición de texto 4">
            <a:extLst>
              <a:ext uri="{FF2B5EF4-FFF2-40B4-BE49-F238E27FC236}">
                <a16:creationId xmlns:a16="http://schemas.microsoft.com/office/drawing/2014/main" xmlns="" id="{BA2A6524-3EAC-4E27-BF8E-8F87E480F902}"/>
              </a:ext>
            </a:extLst>
          </p:cNvPr>
          <p:cNvSpPr>
            <a:spLocks noGrp="1"/>
          </p:cNvSpPr>
          <p:nvPr>
            <p:ph type="body" sz="quarter" idx="3"/>
          </p:nvPr>
        </p:nvSpPr>
        <p:spPr>
          <a:xfrm>
            <a:off x="6261798" y="2910543"/>
            <a:ext cx="5058000" cy="518457"/>
          </a:xfrm>
        </p:spPr>
        <p:txBody>
          <a:bodyPr rtlCol="0"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xmlns="" id="{61FB94EC-1786-4ACB-B9A8-28216C7AB699}"/>
              </a:ext>
            </a:extLst>
          </p:cNvPr>
          <p:cNvSpPr>
            <a:spLocks noGrp="1"/>
          </p:cNvSpPr>
          <p:nvPr>
            <p:ph sz="quarter" idx="4"/>
          </p:nvPr>
        </p:nvSpPr>
        <p:spPr>
          <a:xfrm>
            <a:off x="6261798" y="3523420"/>
            <a:ext cx="5058000"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xmlns="" id="{9DA658D4-2F70-44A3-A7C3-BF6A1D7BE2A9}"/>
              </a:ext>
            </a:extLst>
          </p:cNvPr>
          <p:cNvSpPr>
            <a:spLocks noGrp="1"/>
          </p:cNvSpPr>
          <p:nvPr>
            <p:ph type="body" idx="1"/>
          </p:nvPr>
        </p:nvSpPr>
        <p:spPr>
          <a:xfrm>
            <a:off x="895142" y="2910543"/>
            <a:ext cx="5058397" cy="518457"/>
          </a:xfrm>
        </p:spPr>
        <p:txBody>
          <a:bodyPr rtlCol="0"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xmlns="" id="{CDF57B0C-62A3-4053-936D-9841C7D76D8B}"/>
              </a:ext>
            </a:extLst>
          </p:cNvPr>
          <p:cNvSpPr>
            <a:spLocks noGrp="1"/>
          </p:cNvSpPr>
          <p:nvPr>
            <p:ph sz="half" idx="2"/>
          </p:nvPr>
        </p:nvSpPr>
        <p:spPr>
          <a:xfrm>
            <a:off x="895142" y="3523420"/>
            <a:ext cx="5058397"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9B2BA5B3-8B1C-4C1C-B4EB-C9A8AC24AEDE}"/>
              </a:ext>
            </a:extLst>
          </p:cNvPr>
          <p:cNvSpPr>
            <a:spLocks noGrp="1"/>
          </p:cNvSpPr>
          <p:nvPr>
            <p:ph type="title"/>
          </p:nvPr>
        </p:nvSpPr>
        <p:spPr>
          <a:xfrm>
            <a:off x="371475" y="260351"/>
            <a:ext cx="11520487" cy="755649"/>
          </a:xfrm>
        </p:spPr>
        <p:txBody>
          <a:bodyPr rtlCol="0"/>
          <a:lstStyle>
            <a:lvl1pPr algn="ctr">
              <a:defRPr>
                <a:solidFill>
                  <a:schemeClr val="bg1"/>
                </a:solidFill>
              </a:defRPr>
            </a:lvl1pPr>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xmlns=""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5" name="Marcador de posición de texto 4">
            <a:extLst>
              <a:ext uri="{FF2B5EF4-FFF2-40B4-BE49-F238E27FC236}">
                <a16:creationId xmlns:a16="http://schemas.microsoft.com/office/drawing/2014/main" xmlns="" id="{BA2A6524-3EAC-4E27-BF8E-8F87E480F902}"/>
              </a:ext>
            </a:extLst>
          </p:cNvPr>
          <p:cNvSpPr>
            <a:spLocks noGrp="1"/>
          </p:cNvSpPr>
          <p:nvPr>
            <p:ph type="body" sz="quarter" idx="3"/>
          </p:nvPr>
        </p:nvSpPr>
        <p:spPr>
          <a:xfrm>
            <a:off x="6261797" y="3634443"/>
            <a:ext cx="5630165" cy="518457"/>
          </a:xfrm>
        </p:spPr>
        <p:txBody>
          <a:bodyPr rtlCol="0"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xmlns="" id="{61FB94EC-1786-4ACB-B9A8-28216C7AB699}"/>
              </a:ext>
            </a:extLst>
          </p:cNvPr>
          <p:cNvSpPr>
            <a:spLocks noGrp="1"/>
          </p:cNvSpPr>
          <p:nvPr>
            <p:ph sz="quarter" idx="4"/>
          </p:nvPr>
        </p:nvSpPr>
        <p:spPr>
          <a:xfrm>
            <a:off x="6261797" y="4247320"/>
            <a:ext cx="5630165" cy="1953455"/>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xmlns="" id="{9DA658D4-2F70-44A3-A7C3-BF6A1D7BE2A9}"/>
              </a:ext>
            </a:extLst>
          </p:cNvPr>
          <p:cNvSpPr>
            <a:spLocks noGrp="1"/>
          </p:cNvSpPr>
          <p:nvPr>
            <p:ph type="body" idx="1"/>
          </p:nvPr>
        </p:nvSpPr>
        <p:spPr>
          <a:xfrm>
            <a:off x="371476" y="3634443"/>
            <a:ext cx="5582064" cy="518457"/>
          </a:xfrm>
        </p:spPr>
        <p:txBody>
          <a:bodyPr rtlCol="0"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xmlns="" id="{CDF57B0C-62A3-4053-936D-9841C7D76D8B}"/>
              </a:ext>
            </a:extLst>
          </p:cNvPr>
          <p:cNvSpPr>
            <a:spLocks noGrp="1"/>
          </p:cNvSpPr>
          <p:nvPr>
            <p:ph sz="half" idx="2"/>
          </p:nvPr>
        </p:nvSpPr>
        <p:spPr>
          <a:xfrm>
            <a:off x="371476" y="4247320"/>
            <a:ext cx="5582064" cy="1953455"/>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posición de imagen 6">
            <a:extLst>
              <a:ext uri="{FF2B5EF4-FFF2-40B4-BE49-F238E27FC236}">
                <a16:creationId xmlns:a16="http://schemas.microsoft.com/office/drawing/2014/main" xmlns=""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6" name="Marcador de posición de imagen 6">
            <a:extLst>
              <a:ext uri="{FF2B5EF4-FFF2-40B4-BE49-F238E27FC236}">
                <a16:creationId xmlns:a16="http://schemas.microsoft.com/office/drawing/2014/main" xmlns=""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xmlns=""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xmlns=""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xmlns=""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9B2BA5B3-8B1C-4C1C-B4EB-C9A8AC24AEDE}"/>
              </a:ext>
            </a:extLst>
          </p:cNvPr>
          <p:cNvSpPr>
            <a:spLocks noGrp="1"/>
          </p:cNvSpPr>
          <p:nvPr>
            <p:ph type="title"/>
          </p:nvPr>
        </p:nvSpPr>
        <p:spPr>
          <a:xfrm>
            <a:off x="371475" y="260351"/>
            <a:ext cx="11520487" cy="755649"/>
          </a:xfrm>
        </p:spPr>
        <p:txBody>
          <a:bodyPr rtlCol="0"/>
          <a:lstStyle>
            <a:lvl1pPr algn="l">
              <a:defRPr>
                <a:solidFill>
                  <a:schemeClr val="tx1"/>
                </a:solidFill>
              </a:defRPr>
            </a:lvl1pPr>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xmlns=""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5" name="Marcador de texto 4">
            <a:extLst>
              <a:ext uri="{FF2B5EF4-FFF2-40B4-BE49-F238E27FC236}">
                <a16:creationId xmlns:a16="http://schemas.microsoft.com/office/drawing/2014/main" xmlns="" id="{BA2A6524-3EAC-4E27-BF8E-8F87E480F902}"/>
              </a:ext>
            </a:extLst>
          </p:cNvPr>
          <p:cNvSpPr>
            <a:spLocks noGrp="1"/>
          </p:cNvSpPr>
          <p:nvPr>
            <p:ph type="body" sz="quarter" idx="3"/>
          </p:nvPr>
        </p:nvSpPr>
        <p:spPr>
          <a:xfrm>
            <a:off x="6610169" y="3956706"/>
            <a:ext cx="5109021" cy="518457"/>
          </a:xfrm>
        </p:spPr>
        <p:txBody>
          <a:bodyPr rtlCol="0"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xmlns="" id="{61FB94EC-1786-4ACB-B9A8-28216C7AB699}"/>
              </a:ext>
            </a:extLst>
          </p:cNvPr>
          <p:cNvSpPr>
            <a:spLocks noGrp="1"/>
          </p:cNvSpPr>
          <p:nvPr>
            <p:ph sz="quarter" idx="4"/>
          </p:nvPr>
        </p:nvSpPr>
        <p:spPr>
          <a:xfrm>
            <a:off x="6610169" y="4569583"/>
            <a:ext cx="5109021" cy="1412117"/>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xmlns="" id="{9DA658D4-2F70-44A3-A7C3-BF6A1D7BE2A9}"/>
              </a:ext>
            </a:extLst>
          </p:cNvPr>
          <p:cNvSpPr>
            <a:spLocks noGrp="1"/>
          </p:cNvSpPr>
          <p:nvPr>
            <p:ph type="body" idx="1"/>
          </p:nvPr>
        </p:nvSpPr>
        <p:spPr>
          <a:xfrm>
            <a:off x="539836" y="1462743"/>
            <a:ext cx="5108400" cy="518457"/>
          </a:xfrm>
        </p:spPr>
        <p:txBody>
          <a:bodyPr rtlCol="0"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xmlns="" id="{CDF57B0C-62A3-4053-936D-9841C7D76D8B}"/>
              </a:ext>
            </a:extLst>
          </p:cNvPr>
          <p:cNvSpPr>
            <a:spLocks noGrp="1"/>
          </p:cNvSpPr>
          <p:nvPr>
            <p:ph sz="half" idx="2"/>
          </p:nvPr>
        </p:nvSpPr>
        <p:spPr>
          <a:xfrm>
            <a:off x="539836" y="2075621"/>
            <a:ext cx="5108400" cy="1391480"/>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posición de imagen 6">
            <a:extLst>
              <a:ext uri="{FF2B5EF4-FFF2-40B4-BE49-F238E27FC236}">
                <a16:creationId xmlns:a16="http://schemas.microsoft.com/office/drawing/2014/main" xmlns=""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8" name="Marcador de posición de imagen 6">
            <a:extLst>
              <a:ext uri="{FF2B5EF4-FFF2-40B4-BE49-F238E27FC236}">
                <a16:creationId xmlns:a16="http://schemas.microsoft.com/office/drawing/2014/main" xmlns=""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xmlns=""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5" name="Marcador de posición de número de diapositiva 4">
            <a:extLst>
              <a:ext uri="{FF2B5EF4-FFF2-40B4-BE49-F238E27FC236}">
                <a16:creationId xmlns:a16="http://schemas.microsoft.com/office/drawing/2014/main" xmlns="" id="{6E5460C4-49C1-4270-BC58-5EEBC77615C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4" name="Marcador de posición de imagen 6">
            <a:extLst>
              <a:ext uri="{FF2B5EF4-FFF2-40B4-BE49-F238E27FC236}">
                <a16:creationId xmlns:a16="http://schemas.microsoft.com/office/drawing/2014/main" xmlns=""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xmlns=""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Rectángulo 6">
            <a:extLst>
              <a:ext uri="{FF2B5EF4-FFF2-40B4-BE49-F238E27FC236}">
                <a16:creationId xmlns:a16="http://schemas.microsoft.com/office/drawing/2014/main" xmlns=""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xmlns=""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texto 8">
            <a:extLst>
              <a:ext uri="{FF2B5EF4-FFF2-40B4-BE49-F238E27FC236}">
                <a16:creationId xmlns:a16="http://schemas.microsoft.com/office/drawing/2014/main" xmlns="" id="{B15B70BB-4776-4914-92C9-092579FD6EBE}"/>
              </a:ext>
            </a:extLst>
          </p:cNvPr>
          <p:cNvSpPr>
            <a:spLocks noGrp="1"/>
          </p:cNvSpPr>
          <p:nvPr>
            <p:ph type="body" sz="quarter" idx="15" hasCustomPrompt="1"/>
          </p:nvPr>
        </p:nvSpPr>
        <p:spPr>
          <a:xfrm>
            <a:off x="534987" y="5380667"/>
            <a:ext cx="5245100" cy="711200"/>
          </a:xfrm>
        </p:spPr>
        <p:txBody>
          <a:bodyPr rtlCol="0"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xmlns="" id="{58899736-796A-4B23-9534-D8784DD9A238}"/>
              </a:ext>
            </a:extLst>
          </p:cNvPr>
          <p:cNvSpPr>
            <a:spLocks noGrp="1"/>
          </p:cNvSpPr>
          <p:nvPr>
            <p:ph type="body" sz="quarter" idx="16" hasCustomPrompt="1"/>
          </p:nvPr>
        </p:nvSpPr>
        <p:spPr>
          <a:xfrm>
            <a:off x="6483348" y="1342395"/>
            <a:ext cx="5245100" cy="711200"/>
          </a:xfrm>
        </p:spPr>
        <p:txBody>
          <a:bodyPr rtlCol="0"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xmlns=""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texto 8">
            <a:extLst>
              <a:ext uri="{FF2B5EF4-FFF2-40B4-BE49-F238E27FC236}">
                <a16:creationId xmlns:a16="http://schemas.microsoft.com/office/drawing/2014/main" xmlns="" id="{B15B70BB-4776-4914-92C9-092579FD6EBE}"/>
              </a:ext>
            </a:extLst>
          </p:cNvPr>
          <p:cNvSpPr>
            <a:spLocks noGrp="1"/>
          </p:cNvSpPr>
          <p:nvPr>
            <p:ph type="body" sz="quarter" idx="15" hasCustomPrompt="1"/>
          </p:nvPr>
        </p:nvSpPr>
        <p:spPr>
          <a:xfrm>
            <a:off x="647699" y="451739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xmlns="" id="{58899736-796A-4B23-9534-D8784DD9A238}"/>
              </a:ext>
            </a:extLst>
          </p:cNvPr>
          <p:cNvSpPr>
            <a:spLocks noGrp="1"/>
          </p:cNvSpPr>
          <p:nvPr>
            <p:ph type="body" sz="quarter" idx="16" hasCustomPrompt="1"/>
          </p:nvPr>
        </p:nvSpPr>
        <p:spPr>
          <a:xfrm>
            <a:off x="6254749" y="164210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2" name="Rectángulo 11">
            <a:extLst>
              <a:ext uri="{FF2B5EF4-FFF2-40B4-BE49-F238E27FC236}">
                <a16:creationId xmlns:a16="http://schemas.microsoft.com/office/drawing/2014/main" xmlns=""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xmlns=""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xmlns=""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xmlns=""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xmlns=""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xmlns=""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xmlns=""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xmlns=""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9" name="Marcador de texto 8">
            <a:extLst>
              <a:ext uri="{FF2B5EF4-FFF2-40B4-BE49-F238E27FC236}">
                <a16:creationId xmlns:a16="http://schemas.microsoft.com/office/drawing/2014/main" xmlns="" id="{B15B70BB-4776-4914-92C9-092579FD6EBE}"/>
              </a:ext>
            </a:extLst>
          </p:cNvPr>
          <p:cNvSpPr>
            <a:spLocks noGrp="1"/>
          </p:cNvSpPr>
          <p:nvPr>
            <p:ph type="body" sz="quarter" idx="15" hasCustomPrompt="1"/>
          </p:nvPr>
        </p:nvSpPr>
        <p:spPr>
          <a:xfrm>
            <a:off x="647699" y="545147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xmlns="" id="{58899736-796A-4B23-9534-D8784DD9A238}"/>
              </a:ext>
            </a:extLst>
          </p:cNvPr>
          <p:cNvSpPr>
            <a:spLocks noGrp="1"/>
          </p:cNvSpPr>
          <p:nvPr>
            <p:ph type="body" sz="quarter" idx="16" hasCustomPrompt="1"/>
          </p:nvPr>
        </p:nvSpPr>
        <p:spPr>
          <a:xfrm>
            <a:off x="6254748" y="591502"/>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grpSp>
        <p:nvGrpSpPr>
          <p:cNvPr id="14" name="Grupo 13">
            <a:extLst>
              <a:ext uri="{FF2B5EF4-FFF2-40B4-BE49-F238E27FC236}">
                <a16:creationId xmlns:a16="http://schemas.microsoft.com/office/drawing/2014/main" xmlns=""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ángulo 14">
              <a:extLst>
                <a:ext uri="{FF2B5EF4-FFF2-40B4-BE49-F238E27FC236}">
                  <a16:creationId xmlns:a16="http://schemas.microsoft.com/office/drawing/2014/main" xmlns=""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Rectángulo 15">
              <a:extLst>
                <a:ext uri="{FF2B5EF4-FFF2-40B4-BE49-F238E27FC236}">
                  <a16:creationId xmlns:a16="http://schemas.microsoft.com/office/drawing/2014/main" xmlns=""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grpSp>
        <p:nvGrpSpPr>
          <p:cNvPr id="17" name="Grupo 16">
            <a:extLst>
              <a:ext uri="{FF2B5EF4-FFF2-40B4-BE49-F238E27FC236}">
                <a16:creationId xmlns:a16="http://schemas.microsoft.com/office/drawing/2014/main" xmlns=""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ángulo 17">
              <a:extLst>
                <a:ext uri="{FF2B5EF4-FFF2-40B4-BE49-F238E27FC236}">
                  <a16:creationId xmlns:a16="http://schemas.microsoft.com/office/drawing/2014/main" xmlns=""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Rectángulo 18">
              <a:extLst>
                <a:ext uri="{FF2B5EF4-FFF2-40B4-BE49-F238E27FC236}">
                  <a16:creationId xmlns:a16="http://schemas.microsoft.com/office/drawing/2014/main" xmlns=""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Tree>
    <p:extLst>
      <p:ext uri="{BB962C8B-B14F-4D97-AF65-F5344CB8AC3E}">
        <p14:creationId xmlns:p14="http://schemas.microsoft.com/office/powerpoint/2010/main" xmlns=""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xmlns=""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xmlns=""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9" name="Marcador de texto 8">
            <a:extLst>
              <a:ext uri="{FF2B5EF4-FFF2-40B4-BE49-F238E27FC236}">
                <a16:creationId xmlns:a16="http://schemas.microsoft.com/office/drawing/2014/main" xmlns=""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xmlns=""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xmlns=""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xmlns=""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xmlns=""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20" name="Rectángulo 19">
            <a:extLst>
              <a:ext uri="{FF2B5EF4-FFF2-40B4-BE49-F238E27FC236}">
                <a16:creationId xmlns:a16="http://schemas.microsoft.com/office/drawing/2014/main" xmlns=""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posición de imagen 6">
            <a:extLst>
              <a:ext uri="{FF2B5EF4-FFF2-40B4-BE49-F238E27FC236}">
                <a16:creationId xmlns:a16="http://schemas.microsoft.com/office/drawing/2014/main" xmlns=""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9" name="Marcador de texto 8">
            <a:extLst>
              <a:ext uri="{FF2B5EF4-FFF2-40B4-BE49-F238E27FC236}">
                <a16:creationId xmlns:a16="http://schemas.microsoft.com/office/drawing/2014/main" xmlns=""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xmlns=""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xmlns=""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5" name="Marcador de posición de número de diapositiva 4">
            <a:extLst>
              <a:ext uri="{FF2B5EF4-FFF2-40B4-BE49-F238E27FC236}">
                <a16:creationId xmlns:a16="http://schemas.microsoft.com/office/drawing/2014/main" xmlns="" id="{6E5460C4-49C1-4270-BC58-5EEBC77615C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24" name="Rectángulo 23">
            <a:extLst>
              <a:ext uri="{FF2B5EF4-FFF2-40B4-BE49-F238E27FC236}">
                <a16:creationId xmlns:a16="http://schemas.microsoft.com/office/drawing/2014/main" xmlns=""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24">
            <a:extLst>
              <a:ext uri="{FF2B5EF4-FFF2-40B4-BE49-F238E27FC236}">
                <a16:creationId xmlns:a16="http://schemas.microsoft.com/office/drawing/2014/main" xmlns=""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xmlns=""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xmlns=""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29" name="Conector recto 28">
            <a:extLst>
              <a:ext uri="{FF2B5EF4-FFF2-40B4-BE49-F238E27FC236}">
                <a16:creationId xmlns:a16="http://schemas.microsoft.com/office/drawing/2014/main" xmlns=""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xmlns=""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xmlns=""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Marcador de posición de imagen 33">
            <a:extLst>
              <a:ext uri="{FF2B5EF4-FFF2-40B4-BE49-F238E27FC236}">
                <a16:creationId xmlns:a16="http://schemas.microsoft.com/office/drawing/2014/main" xmlns="" id="{D9056F2B-EAFD-4A57-BB92-D14816C84DDE}"/>
              </a:ext>
            </a:extLst>
          </p:cNvPr>
          <p:cNvSpPr>
            <a:spLocks noGrp="1"/>
          </p:cNvSpPr>
          <p:nvPr>
            <p:ph type="pic" sz="quarter" idx="13"/>
          </p:nvPr>
        </p:nvSpPr>
        <p:spPr>
          <a:xfrm>
            <a:off x="876300" y="1739900"/>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35" name="Marcador de posición de imagen 33">
            <a:extLst>
              <a:ext uri="{FF2B5EF4-FFF2-40B4-BE49-F238E27FC236}">
                <a16:creationId xmlns:a16="http://schemas.microsoft.com/office/drawing/2014/main" xmlns="" id="{E65006DE-F797-4019-BB72-F484F9FE7E58}"/>
              </a:ext>
            </a:extLst>
          </p:cNvPr>
          <p:cNvSpPr>
            <a:spLocks noGrp="1"/>
          </p:cNvSpPr>
          <p:nvPr>
            <p:ph type="pic" sz="quarter" idx="14"/>
          </p:nvPr>
        </p:nvSpPr>
        <p:spPr>
          <a:xfrm>
            <a:off x="3829813" y="4263232"/>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36" name="Marcador de posición de imagen 33">
            <a:extLst>
              <a:ext uri="{FF2B5EF4-FFF2-40B4-BE49-F238E27FC236}">
                <a16:creationId xmlns:a16="http://schemas.microsoft.com/office/drawing/2014/main" xmlns="" id="{0947D252-5545-4406-8764-B7712464DA56}"/>
              </a:ext>
            </a:extLst>
          </p:cNvPr>
          <p:cNvSpPr>
            <a:spLocks noGrp="1"/>
          </p:cNvSpPr>
          <p:nvPr>
            <p:ph type="pic" sz="quarter" idx="15"/>
          </p:nvPr>
        </p:nvSpPr>
        <p:spPr>
          <a:xfrm>
            <a:off x="6744524" y="1739900"/>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38" name="Marcador de posición de imagen 33">
            <a:extLst>
              <a:ext uri="{FF2B5EF4-FFF2-40B4-BE49-F238E27FC236}">
                <a16:creationId xmlns:a16="http://schemas.microsoft.com/office/drawing/2014/main" xmlns="" id="{DD89F80C-C1D7-4F63-BAD2-F4EE1F9A162F}"/>
              </a:ext>
            </a:extLst>
          </p:cNvPr>
          <p:cNvSpPr>
            <a:spLocks noGrp="1"/>
          </p:cNvSpPr>
          <p:nvPr>
            <p:ph type="pic" sz="quarter" idx="17"/>
          </p:nvPr>
        </p:nvSpPr>
        <p:spPr>
          <a:xfrm>
            <a:off x="9659235" y="4263232"/>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40" name="Marcador de texto 39">
            <a:extLst>
              <a:ext uri="{FF2B5EF4-FFF2-40B4-BE49-F238E27FC236}">
                <a16:creationId xmlns:a16="http://schemas.microsoft.com/office/drawing/2014/main" xmlns="" id="{08BBFEC8-B6BE-4768-9284-26D98C06FFC4}"/>
              </a:ext>
            </a:extLst>
          </p:cNvPr>
          <p:cNvSpPr>
            <a:spLocks noGrp="1"/>
          </p:cNvSpPr>
          <p:nvPr>
            <p:ph type="body" sz="quarter" idx="18" hasCustomPrompt="1"/>
          </p:nvPr>
        </p:nvSpPr>
        <p:spPr>
          <a:xfrm>
            <a:off x="590550" y="3949700"/>
            <a:ext cx="2336800" cy="1854200"/>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xmlns="" id="{D12C79C2-427D-418B-8FFA-C27D8F2C986B}"/>
              </a:ext>
            </a:extLst>
          </p:cNvPr>
          <p:cNvSpPr>
            <a:spLocks noGrp="1"/>
          </p:cNvSpPr>
          <p:nvPr>
            <p:ph type="body" sz="quarter" idx="19" hasCustomPrompt="1"/>
          </p:nvPr>
        </p:nvSpPr>
        <p:spPr>
          <a:xfrm>
            <a:off x="3505963" y="1595835"/>
            <a:ext cx="2336800" cy="1854200"/>
          </a:xfrm>
        </p:spPr>
        <p:txBody>
          <a:bodyPr rtlCol="0"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xmlns="" id="{0FD568C4-A06D-4A56-B7D6-AF338F5C329A}"/>
              </a:ext>
            </a:extLst>
          </p:cNvPr>
          <p:cNvSpPr>
            <a:spLocks noGrp="1"/>
          </p:cNvSpPr>
          <p:nvPr>
            <p:ph type="body" sz="quarter" idx="20" hasCustomPrompt="1"/>
          </p:nvPr>
        </p:nvSpPr>
        <p:spPr>
          <a:xfrm>
            <a:off x="6420674" y="3949700"/>
            <a:ext cx="2336800" cy="1854200"/>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3" name="Marcador de texto 39">
            <a:extLst>
              <a:ext uri="{FF2B5EF4-FFF2-40B4-BE49-F238E27FC236}">
                <a16:creationId xmlns:a16="http://schemas.microsoft.com/office/drawing/2014/main" xmlns="" id="{76B41443-1233-4172-B61C-7CC516D88802}"/>
              </a:ext>
            </a:extLst>
          </p:cNvPr>
          <p:cNvSpPr>
            <a:spLocks noGrp="1"/>
          </p:cNvSpPr>
          <p:nvPr>
            <p:ph type="body" sz="quarter" idx="21" hasCustomPrompt="1"/>
          </p:nvPr>
        </p:nvSpPr>
        <p:spPr>
          <a:xfrm>
            <a:off x="9335385" y="1595835"/>
            <a:ext cx="2336800" cy="1854200"/>
          </a:xfrm>
        </p:spPr>
        <p:txBody>
          <a:bodyPr rtlCol="0"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xmlns=""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Solo el título">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xmlns=""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BADB3C88-F13B-4B5F-920D-B4EFFAA592E5}"/>
              </a:ext>
            </a:extLst>
          </p:cNvPr>
          <p:cNvSpPr>
            <a:spLocks noGrp="1"/>
          </p:cNvSpPr>
          <p:nvPr>
            <p:ph type="title" hasCustomPrompt="1"/>
          </p:nvPr>
        </p:nvSpPr>
        <p:spPr>
          <a:xfrm>
            <a:off x="371475" y="260351"/>
            <a:ext cx="6168473" cy="758824"/>
          </a:xfrm>
        </p:spPr>
        <p:txBody>
          <a:bodyPr rtlCol="0"/>
          <a:lstStyle/>
          <a:p>
            <a:pPr rtl="0"/>
            <a:r>
              <a:rPr lang="es-ES" noProof="0"/>
              <a:t>Haga clic para editar el estilo de título del patrón</a:t>
            </a:r>
          </a:p>
        </p:txBody>
      </p:sp>
      <p:sp>
        <p:nvSpPr>
          <p:cNvPr id="24" name="Rectángulo 23">
            <a:extLst>
              <a:ext uri="{FF2B5EF4-FFF2-40B4-BE49-F238E27FC236}">
                <a16:creationId xmlns:a16="http://schemas.microsoft.com/office/drawing/2014/main" xmlns=""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xmlns=""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Rectángulo 22">
            <a:extLst>
              <a:ext uri="{FF2B5EF4-FFF2-40B4-BE49-F238E27FC236}">
                <a16:creationId xmlns:a16="http://schemas.microsoft.com/office/drawing/2014/main" xmlns=""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Rectángulo 27">
            <a:extLst>
              <a:ext uri="{FF2B5EF4-FFF2-40B4-BE49-F238E27FC236}">
                <a16:creationId xmlns:a16="http://schemas.microsoft.com/office/drawing/2014/main" xmlns=""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Rectángulo 32">
            <a:extLst>
              <a:ext uri="{FF2B5EF4-FFF2-40B4-BE49-F238E27FC236}">
                <a16:creationId xmlns:a16="http://schemas.microsoft.com/office/drawing/2014/main" xmlns=""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7" name="Rectángulo 36">
            <a:extLst>
              <a:ext uri="{FF2B5EF4-FFF2-40B4-BE49-F238E27FC236}">
                <a16:creationId xmlns:a16="http://schemas.microsoft.com/office/drawing/2014/main" xmlns=""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Triángulo isósceles 3">
            <a:extLst>
              <a:ext uri="{FF2B5EF4-FFF2-40B4-BE49-F238E27FC236}">
                <a16:creationId xmlns:a16="http://schemas.microsoft.com/office/drawing/2014/main" xmlns=""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9" name="Triángulo isósceles 38">
            <a:extLst>
              <a:ext uri="{FF2B5EF4-FFF2-40B4-BE49-F238E27FC236}">
                <a16:creationId xmlns:a16="http://schemas.microsoft.com/office/drawing/2014/main" xmlns=""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4" name="Triángulo isósceles 43">
            <a:extLst>
              <a:ext uri="{FF2B5EF4-FFF2-40B4-BE49-F238E27FC236}">
                <a16:creationId xmlns:a16="http://schemas.microsoft.com/office/drawing/2014/main" xmlns=""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5" name="Marcador de posición de imagen 33">
            <a:extLst>
              <a:ext uri="{FF2B5EF4-FFF2-40B4-BE49-F238E27FC236}">
                <a16:creationId xmlns:a16="http://schemas.microsoft.com/office/drawing/2014/main" xmlns="" id="{2D0DCA06-9544-45C9-BE22-EBB853AE757C}"/>
              </a:ext>
            </a:extLst>
          </p:cNvPr>
          <p:cNvSpPr>
            <a:spLocks noGrp="1"/>
          </p:cNvSpPr>
          <p:nvPr>
            <p:ph type="pic" sz="quarter" idx="13"/>
          </p:nvPr>
        </p:nvSpPr>
        <p:spPr>
          <a:xfrm>
            <a:off x="10133588" y="561678"/>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46" name="Marcador de posición de imagen 33">
            <a:extLst>
              <a:ext uri="{FF2B5EF4-FFF2-40B4-BE49-F238E27FC236}">
                <a16:creationId xmlns:a16="http://schemas.microsoft.com/office/drawing/2014/main" xmlns="" id="{21403A13-F195-405D-B352-4B77969E358B}"/>
              </a:ext>
            </a:extLst>
          </p:cNvPr>
          <p:cNvSpPr>
            <a:spLocks noGrp="1"/>
          </p:cNvSpPr>
          <p:nvPr>
            <p:ph type="pic" sz="quarter" idx="14"/>
          </p:nvPr>
        </p:nvSpPr>
        <p:spPr>
          <a:xfrm>
            <a:off x="7421034" y="2847678"/>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47" name="Marcador de posición de imagen 33">
            <a:extLst>
              <a:ext uri="{FF2B5EF4-FFF2-40B4-BE49-F238E27FC236}">
                <a16:creationId xmlns:a16="http://schemas.microsoft.com/office/drawing/2014/main" xmlns="" id="{390C9BE2-4328-41D9-82FB-F6FEE7026C55}"/>
              </a:ext>
            </a:extLst>
          </p:cNvPr>
          <p:cNvSpPr>
            <a:spLocks noGrp="1"/>
          </p:cNvSpPr>
          <p:nvPr>
            <p:ph type="pic" sz="quarter" idx="15"/>
          </p:nvPr>
        </p:nvSpPr>
        <p:spPr>
          <a:xfrm>
            <a:off x="10133588" y="5133678"/>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48" name="Marcador de posición de imagen 6">
            <a:extLst>
              <a:ext uri="{FF2B5EF4-FFF2-40B4-BE49-F238E27FC236}">
                <a16:creationId xmlns:a16="http://schemas.microsoft.com/office/drawing/2014/main" xmlns=""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7" name="Marcador de texto 39">
            <a:extLst>
              <a:ext uri="{FF2B5EF4-FFF2-40B4-BE49-F238E27FC236}">
                <a16:creationId xmlns:a16="http://schemas.microsoft.com/office/drawing/2014/main" xmlns="" id="{1EE624A7-7FE4-44DC-B710-D995C25C9CEA}"/>
              </a:ext>
            </a:extLst>
          </p:cNvPr>
          <p:cNvSpPr>
            <a:spLocks noGrp="1"/>
          </p:cNvSpPr>
          <p:nvPr>
            <p:ph type="body" sz="quarter" idx="18" hasCustomPrompt="1"/>
          </p:nvPr>
        </p:nvSpPr>
        <p:spPr>
          <a:xfrm>
            <a:off x="6956242" y="215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18" name="Marcador de texto 39">
            <a:extLst>
              <a:ext uri="{FF2B5EF4-FFF2-40B4-BE49-F238E27FC236}">
                <a16:creationId xmlns:a16="http://schemas.microsoft.com/office/drawing/2014/main" xmlns="" id="{34CC27D1-7AB7-4922-81C5-41E9C01BAAE1}"/>
              </a:ext>
            </a:extLst>
          </p:cNvPr>
          <p:cNvSpPr>
            <a:spLocks noGrp="1"/>
          </p:cNvSpPr>
          <p:nvPr>
            <p:ph type="body" sz="quarter" idx="19" hasCustomPrompt="1"/>
          </p:nvPr>
        </p:nvSpPr>
        <p:spPr>
          <a:xfrm>
            <a:off x="9668059" y="2501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19" name="Marcador de texto 39">
            <a:extLst>
              <a:ext uri="{FF2B5EF4-FFF2-40B4-BE49-F238E27FC236}">
                <a16:creationId xmlns:a16="http://schemas.microsoft.com/office/drawing/2014/main" xmlns="" id="{03F0CFEB-33B8-47FE-BC44-44AF273543D5}"/>
              </a:ext>
            </a:extLst>
          </p:cNvPr>
          <p:cNvSpPr>
            <a:spLocks noGrp="1"/>
          </p:cNvSpPr>
          <p:nvPr>
            <p:ph type="body" sz="quarter" idx="20" hasCustomPrompt="1"/>
          </p:nvPr>
        </p:nvSpPr>
        <p:spPr>
          <a:xfrm>
            <a:off x="6956241" y="4787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xmlns=""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Rectángulo 3">
            <a:extLst>
              <a:ext uri="{FF2B5EF4-FFF2-40B4-BE49-F238E27FC236}">
                <a16:creationId xmlns:a16="http://schemas.microsoft.com/office/drawing/2014/main" xmlns=""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xmlns="" id="{4E8B51C6-9166-4F67-995A-396809E6533C}"/>
              </a:ext>
            </a:extLst>
          </p:cNvPr>
          <p:cNvSpPr>
            <a:spLocks noGrp="1"/>
          </p:cNvSpPr>
          <p:nvPr>
            <p:ph type="ctrTitle"/>
          </p:nvPr>
        </p:nvSpPr>
        <p:spPr>
          <a:xfrm>
            <a:off x="371476" y="1779589"/>
            <a:ext cx="4416424" cy="2182811"/>
          </a:xfrm>
        </p:spPr>
        <p:txBody>
          <a:bodyPr rtlCol="0" anchor="b">
            <a:normAutofit/>
          </a:bodyPr>
          <a:lstStyle>
            <a:lvl1pPr algn="l">
              <a:defRPr sz="54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A951C9A4-8764-4CB3-AC26-C957C0E84BCD}"/>
              </a:ext>
            </a:extLst>
          </p:cNvPr>
          <p:cNvSpPr>
            <a:spLocks noGrp="1"/>
          </p:cNvSpPr>
          <p:nvPr>
            <p:ph type="subTitle" idx="1" hasCustomPrompt="1"/>
          </p:nvPr>
        </p:nvSpPr>
        <p:spPr>
          <a:xfrm>
            <a:off x="371476" y="4079083"/>
            <a:ext cx="4416424" cy="976311"/>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8" name="Rectángulo 7">
            <a:extLst>
              <a:ext uri="{FF2B5EF4-FFF2-40B4-BE49-F238E27FC236}">
                <a16:creationId xmlns:a16="http://schemas.microsoft.com/office/drawing/2014/main" xmlns=""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48" name="Marcador de posición de imagen 6">
            <a:extLst>
              <a:ext uri="{FF2B5EF4-FFF2-40B4-BE49-F238E27FC236}">
                <a16:creationId xmlns:a16="http://schemas.microsoft.com/office/drawing/2014/main" xmlns=""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a:p>
        </p:txBody>
      </p:sp>
      <p:sp>
        <p:nvSpPr>
          <p:cNvPr id="20" name="Marcador de posición de imagen 33">
            <a:extLst>
              <a:ext uri="{FF2B5EF4-FFF2-40B4-BE49-F238E27FC236}">
                <a16:creationId xmlns:a16="http://schemas.microsoft.com/office/drawing/2014/main" xmlns="" id="{917F3183-F8DC-409E-BDAF-E3190E5CC10A}"/>
              </a:ext>
            </a:extLst>
          </p:cNvPr>
          <p:cNvSpPr>
            <a:spLocks noGrp="1"/>
          </p:cNvSpPr>
          <p:nvPr>
            <p:ph type="pic" sz="quarter" idx="13"/>
          </p:nvPr>
        </p:nvSpPr>
        <p:spPr>
          <a:xfrm>
            <a:off x="1466711"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25" name="Marcador de posición de imagen 33">
            <a:extLst>
              <a:ext uri="{FF2B5EF4-FFF2-40B4-BE49-F238E27FC236}">
                <a16:creationId xmlns:a16="http://schemas.microsoft.com/office/drawing/2014/main" xmlns="" id="{8DCF90EE-8A0F-46BB-A8EC-27CB7826EB0D}"/>
              </a:ext>
            </a:extLst>
          </p:cNvPr>
          <p:cNvSpPr>
            <a:spLocks noGrp="1"/>
          </p:cNvSpPr>
          <p:nvPr>
            <p:ph type="pic" sz="quarter" idx="17"/>
          </p:nvPr>
        </p:nvSpPr>
        <p:spPr>
          <a:xfrm>
            <a:off x="4108135"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26" name="Marcador de posición de imagen 33">
            <a:extLst>
              <a:ext uri="{FF2B5EF4-FFF2-40B4-BE49-F238E27FC236}">
                <a16:creationId xmlns:a16="http://schemas.microsoft.com/office/drawing/2014/main" xmlns="" id="{4B6BCE84-A7A7-4701-966F-9F969C523C51}"/>
              </a:ext>
            </a:extLst>
          </p:cNvPr>
          <p:cNvSpPr>
            <a:spLocks noGrp="1"/>
          </p:cNvSpPr>
          <p:nvPr>
            <p:ph type="pic" sz="quarter" idx="18"/>
          </p:nvPr>
        </p:nvSpPr>
        <p:spPr>
          <a:xfrm>
            <a:off x="6749558"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27" name="Marcador de posición de imagen 33">
            <a:extLst>
              <a:ext uri="{FF2B5EF4-FFF2-40B4-BE49-F238E27FC236}">
                <a16:creationId xmlns:a16="http://schemas.microsoft.com/office/drawing/2014/main" xmlns="" id="{2F810615-16AA-4D3F-93BB-1074BABE1234}"/>
              </a:ext>
            </a:extLst>
          </p:cNvPr>
          <p:cNvSpPr>
            <a:spLocks noGrp="1"/>
          </p:cNvSpPr>
          <p:nvPr>
            <p:ph type="pic" sz="quarter" idx="19"/>
          </p:nvPr>
        </p:nvSpPr>
        <p:spPr>
          <a:xfrm>
            <a:off x="9435088"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32" name="Rectángulo 31">
            <a:extLst>
              <a:ext uri="{FF2B5EF4-FFF2-40B4-BE49-F238E27FC236}">
                <a16:creationId xmlns:a16="http://schemas.microsoft.com/office/drawing/2014/main" xmlns=""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4" name="Rectángulo 33">
            <a:extLst>
              <a:ext uri="{FF2B5EF4-FFF2-40B4-BE49-F238E27FC236}">
                <a16:creationId xmlns:a16="http://schemas.microsoft.com/office/drawing/2014/main" xmlns=""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5" name="Rectángulo 34">
            <a:extLst>
              <a:ext uri="{FF2B5EF4-FFF2-40B4-BE49-F238E27FC236}">
                <a16:creationId xmlns:a16="http://schemas.microsoft.com/office/drawing/2014/main" xmlns=""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6" name="Rectángulo 35">
            <a:extLst>
              <a:ext uri="{FF2B5EF4-FFF2-40B4-BE49-F238E27FC236}">
                <a16:creationId xmlns:a16="http://schemas.microsoft.com/office/drawing/2014/main" xmlns=""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8" name="Marcador de texto 39">
            <a:extLst>
              <a:ext uri="{FF2B5EF4-FFF2-40B4-BE49-F238E27FC236}">
                <a16:creationId xmlns:a16="http://schemas.microsoft.com/office/drawing/2014/main" xmlns="" id="{3C8488B4-AC1B-43A6-A416-3F5BC72456F9}"/>
              </a:ext>
            </a:extLst>
          </p:cNvPr>
          <p:cNvSpPr>
            <a:spLocks noGrp="1"/>
          </p:cNvSpPr>
          <p:nvPr>
            <p:ph type="body" sz="quarter" idx="20" hasCustomPrompt="1"/>
          </p:nvPr>
        </p:nvSpPr>
        <p:spPr>
          <a:xfrm>
            <a:off x="1091465"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xmlns="" id="{950DB978-3832-472D-9958-42D6A712EA6B}"/>
              </a:ext>
            </a:extLst>
          </p:cNvPr>
          <p:cNvSpPr>
            <a:spLocks noGrp="1"/>
          </p:cNvSpPr>
          <p:nvPr>
            <p:ph type="body" sz="quarter" idx="21" hasCustomPrompt="1"/>
          </p:nvPr>
        </p:nvSpPr>
        <p:spPr>
          <a:xfrm>
            <a:off x="3732888"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xmlns="" id="{7A9C8821-D3DD-40C3-83BD-38D190405711}"/>
              </a:ext>
            </a:extLst>
          </p:cNvPr>
          <p:cNvSpPr>
            <a:spLocks noGrp="1"/>
          </p:cNvSpPr>
          <p:nvPr>
            <p:ph type="body" sz="quarter" idx="22" hasCustomPrompt="1"/>
          </p:nvPr>
        </p:nvSpPr>
        <p:spPr>
          <a:xfrm>
            <a:off x="6374310"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xmlns="" id="{C3FC554A-BF67-40BD-BD4F-B2EA17BBDBC1}"/>
              </a:ext>
            </a:extLst>
          </p:cNvPr>
          <p:cNvSpPr>
            <a:spLocks noGrp="1"/>
          </p:cNvSpPr>
          <p:nvPr>
            <p:ph type="body" sz="quarter" idx="23" hasCustomPrompt="1"/>
          </p:nvPr>
        </p:nvSpPr>
        <p:spPr>
          <a:xfrm>
            <a:off x="9015732"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cxnSp>
        <p:nvCxnSpPr>
          <p:cNvPr id="6" name="Conector recto 5">
            <a:extLst>
              <a:ext uri="{FF2B5EF4-FFF2-40B4-BE49-F238E27FC236}">
                <a16:creationId xmlns:a16="http://schemas.microsoft.com/office/drawing/2014/main" xmlns=""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xmlns=""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48" name="Marcador de posición de imagen 6">
            <a:extLst>
              <a:ext uri="{FF2B5EF4-FFF2-40B4-BE49-F238E27FC236}">
                <a16:creationId xmlns:a16="http://schemas.microsoft.com/office/drawing/2014/main" xmlns=""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a:p>
        </p:txBody>
      </p:sp>
      <p:sp>
        <p:nvSpPr>
          <p:cNvPr id="18" name="Rectángulo 17">
            <a:extLst>
              <a:ext uri="{FF2B5EF4-FFF2-40B4-BE49-F238E27FC236}">
                <a16:creationId xmlns:a16="http://schemas.microsoft.com/office/drawing/2014/main" xmlns=""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5" name="Grupo 4">
            <a:extLst>
              <a:ext uri="{FF2B5EF4-FFF2-40B4-BE49-F238E27FC236}">
                <a16:creationId xmlns:a16="http://schemas.microsoft.com/office/drawing/2014/main" xmlns="" id="{B6748F93-9B1D-4874-A164-A654BF7D6C8C}"/>
              </a:ext>
            </a:extLst>
          </p:cNvPr>
          <p:cNvGrpSpPr/>
          <p:nvPr userDrawn="1"/>
        </p:nvGrpSpPr>
        <p:grpSpPr>
          <a:xfrm>
            <a:off x="4842107" y="2462886"/>
            <a:ext cx="1918252" cy="2689468"/>
            <a:chOff x="4790661" y="2266122"/>
            <a:chExt cx="1918252" cy="2852530"/>
          </a:xfrm>
        </p:grpSpPr>
        <p:cxnSp>
          <p:nvCxnSpPr>
            <p:cNvPr id="4" name="Conector recto 3">
              <a:extLst>
                <a:ext uri="{FF2B5EF4-FFF2-40B4-BE49-F238E27FC236}">
                  <a16:creationId xmlns:a16="http://schemas.microsoft.com/office/drawing/2014/main" xmlns=""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xmlns=""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upo 27">
            <a:extLst>
              <a:ext uri="{FF2B5EF4-FFF2-40B4-BE49-F238E27FC236}">
                <a16:creationId xmlns:a16="http://schemas.microsoft.com/office/drawing/2014/main" xmlns="" id="{F894F998-0FDF-4CA2-802E-4FCFA7674171}"/>
              </a:ext>
            </a:extLst>
          </p:cNvPr>
          <p:cNvGrpSpPr/>
          <p:nvPr userDrawn="1"/>
        </p:nvGrpSpPr>
        <p:grpSpPr>
          <a:xfrm>
            <a:off x="7090100" y="2462886"/>
            <a:ext cx="4801862" cy="2689468"/>
            <a:chOff x="4790661" y="2266122"/>
            <a:chExt cx="1918252" cy="2852530"/>
          </a:xfrm>
        </p:grpSpPr>
        <p:cxnSp>
          <p:nvCxnSpPr>
            <p:cNvPr id="33" name="Conector recto 32">
              <a:extLst>
                <a:ext uri="{FF2B5EF4-FFF2-40B4-BE49-F238E27FC236}">
                  <a16:creationId xmlns:a16="http://schemas.microsoft.com/office/drawing/2014/main" xmlns=""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Marcador de texto 39">
            <a:extLst>
              <a:ext uri="{FF2B5EF4-FFF2-40B4-BE49-F238E27FC236}">
                <a16:creationId xmlns:a16="http://schemas.microsoft.com/office/drawing/2014/main" xmlns="" id="{9760B601-DCBC-47C8-95BE-A5DFCCBAD096}"/>
              </a:ext>
            </a:extLst>
          </p:cNvPr>
          <p:cNvSpPr>
            <a:spLocks noGrp="1"/>
          </p:cNvSpPr>
          <p:nvPr>
            <p:ph type="body" sz="quarter" idx="20" hasCustomPrompt="1"/>
          </p:nvPr>
        </p:nvSpPr>
        <p:spPr>
          <a:xfrm>
            <a:off x="7166507" y="1463643"/>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xmlns="" id="{179CBA0C-6465-4209-AF3F-548A57F20CE8}"/>
              </a:ext>
            </a:extLst>
          </p:cNvPr>
          <p:cNvSpPr>
            <a:spLocks noGrp="1"/>
          </p:cNvSpPr>
          <p:nvPr>
            <p:ph type="body" sz="quarter" idx="21" hasCustomPrompt="1"/>
          </p:nvPr>
        </p:nvSpPr>
        <p:spPr>
          <a:xfrm>
            <a:off x="7166507" y="2741755"/>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xmlns="" id="{99852211-6BD9-4B69-BBC9-F2181F272D23}"/>
              </a:ext>
            </a:extLst>
          </p:cNvPr>
          <p:cNvSpPr>
            <a:spLocks noGrp="1"/>
          </p:cNvSpPr>
          <p:nvPr>
            <p:ph type="body" sz="quarter" idx="22" hasCustomPrompt="1"/>
          </p:nvPr>
        </p:nvSpPr>
        <p:spPr>
          <a:xfrm>
            <a:off x="7166507" y="4069997"/>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xmlns="" id="{EEF11D65-7095-41D2-9630-E2EB44552E58}"/>
              </a:ext>
            </a:extLst>
          </p:cNvPr>
          <p:cNvSpPr>
            <a:spLocks noGrp="1"/>
          </p:cNvSpPr>
          <p:nvPr>
            <p:ph type="body" sz="quarter" idx="23" hasCustomPrompt="1"/>
          </p:nvPr>
        </p:nvSpPr>
        <p:spPr>
          <a:xfrm>
            <a:off x="7166507" y="5394355"/>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3" name="Marcador de posición de imagen 33">
            <a:extLst>
              <a:ext uri="{FF2B5EF4-FFF2-40B4-BE49-F238E27FC236}">
                <a16:creationId xmlns:a16="http://schemas.microsoft.com/office/drawing/2014/main" xmlns="" id="{1644FD94-AD03-4C4F-A1A5-085DD8F56646}"/>
              </a:ext>
            </a:extLst>
          </p:cNvPr>
          <p:cNvSpPr>
            <a:spLocks noGrp="1"/>
          </p:cNvSpPr>
          <p:nvPr>
            <p:ph type="pic" sz="quarter" idx="13"/>
          </p:nvPr>
        </p:nvSpPr>
        <p:spPr>
          <a:xfrm>
            <a:off x="5227571" y="1437538"/>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44" name="Marcador de posición de imagen 33">
            <a:extLst>
              <a:ext uri="{FF2B5EF4-FFF2-40B4-BE49-F238E27FC236}">
                <a16:creationId xmlns:a16="http://schemas.microsoft.com/office/drawing/2014/main" xmlns="" id="{9A1BE0BE-1FFD-445C-B6BA-E4A602D22112}"/>
              </a:ext>
            </a:extLst>
          </p:cNvPr>
          <p:cNvSpPr>
            <a:spLocks noGrp="1"/>
          </p:cNvSpPr>
          <p:nvPr>
            <p:ph type="pic" sz="quarter" idx="24"/>
          </p:nvPr>
        </p:nvSpPr>
        <p:spPr>
          <a:xfrm>
            <a:off x="5227571" y="2715650"/>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45" name="Marcador de posición de imagen 33">
            <a:extLst>
              <a:ext uri="{FF2B5EF4-FFF2-40B4-BE49-F238E27FC236}">
                <a16:creationId xmlns:a16="http://schemas.microsoft.com/office/drawing/2014/main" xmlns="" id="{B577AF17-6C7E-48B9-B267-0874B232A710}"/>
              </a:ext>
            </a:extLst>
          </p:cNvPr>
          <p:cNvSpPr>
            <a:spLocks noGrp="1"/>
          </p:cNvSpPr>
          <p:nvPr>
            <p:ph type="pic" sz="quarter" idx="25"/>
          </p:nvPr>
        </p:nvSpPr>
        <p:spPr>
          <a:xfrm>
            <a:off x="5227571" y="4043892"/>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46" name="Marcador de posición de imagen 33">
            <a:extLst>
              <a:ext uri="{FF2B5EF4-FFF2-40B4-BE49-F238E27FC236}">
                <a16:creationId xmlns:a16="http://schemas.microsoft.com/office/drawing/2014/main" xmlns="" id="{98A01AB1-3434-46C7-B1B3-90AFD4B1799F}"/>
              </a:ext>
            </a:extLst>
          </p:cNvPr>
          <p:cNvSpPr>
            <a:spLocks noGrp="1"/>
          </p:cNvSpPr>
          <p:nvPr>
            <p:ph type="pic" sz="quarter" idx="26"/>
          </p:nvPr>
        </p:nvSpPr>
        <p:spPr>
          <a:xfrm>
            <a:off x="5227571" y="5368250"/>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xmlns=""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xmlns=""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Rectángulo 22">
            <a:extLst>
              <a:ext uri="{FF2B5EF4-FFF2-40B4-BE49-F238E27FC236}">
                <a16:creationId xmlns:a16="http://schemas.microsoft.com/office/drawing/2014/main" xmlns=""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xmlns=""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xmlns=""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3" name="Marcador de posición de imagen 33">
            <a:extLst>
              <a:ext uri="{FF2B5EF4-FFF2-40B4-BE49-F238E27FC236}">
                <a16:creationId xmlns:a16="http://schemas.microsoft.com/office/drawing/2014/main" xmlns="" id="{1644FD94-AD03-4C4F-A1A5-085DD8F56646}"/>
              </a:ext>
            </a:extLst>
          </p:cNvPr>
          <p:cNvSpPr>
            <a:spLocks noGrp="1"/>
          </p:cNvSpPr>
          <p:nvPr>
            <p:ph type="pic" sz="quarter" idx="13"/>
          </p:nvPr>
        </p:nvSpPr>
        <p:spPr>
          <a:xfrm>
            <a:off x="615473" y="1713955"/>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32" name="Rectángulo 31">
            <a:extLst>
              <a:ext uri="{FF2B5EF4-FFF2-40B4-BE49-F238E27FC236}">
                <a16:creationId xmlns:a16="http://schemas.microsoft.com/office/drawing/2014/main" xmlns=""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4" name="Rectángulo 33">
            <a:extLst>
              <a:ext uri="{FF2B5EF4-FFF2-40B4-BE49-F238E27FC236}">
                <a16:creationId xmlns:a16="http://schemas.microsoft.com/office/drawing/2014/main" xmlns=""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9" name="Marcador de texto 39">
            <a:extLst>
              <a:ext uri="{FF2B5EF4-FFF2-40B4-BE49-F238E27FC236}">
                <a16:creationId xmlns:a16="http://schemas.microsoft.com/office/drawing/2014/main" xmlns="" id="{9760B601-DCBC-47C8-95BE-A5DFCCBAD096}"/>
              </a:ext>
            </a:extLst>
          </p:cNvPr>
          <p:cNvSpPr>
            <a:spLocks noGrp="1"/>
          </p:cNvSpPr>
          <p:nvPr>
            <p:ph type="body" sz="quarter" idx="20" hasCustomPrompt="1"/>
          </p:nvPr>
        </p:nvSpPr>
        <p:spPr>
          <a:xfrm>
            <a:off x="2900245" y="1460126"/>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5" name="Marcador de texto 39">
            <a:extLst>
              <a:ext uri="{FF2B5EF4-FFF2-40B4-BE49-F238E27FC236}">
                <a16:creationId xmlns:a16="http://schemas.microsoft.com/office/drawing/2014/main" xmlns="" id="{33BDF68D-A417-4526-95BD-83DC0A4FA5B1}"/>
              </a:ext>
            </a:extLst>
          </p:cNvPr>
          <p:cNvSpPr>
            <a:spLocks noGrp="1"/>
          </p:cNvSpPr>
          <p:nvPr>
            <p:ph type="body" sz="quarter" idx="27" hasCustomPrompt="1"/>
          </p:nvPr>
        </p:nvSpPr>
        <p:spPr>
          <a:xfrm>
            <a:off x="2900245" y="3999809"/>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6" name="Rectángulo 35">
            <a:extLst>
              <a:ext uri="{FF2B5EF4-FFF2-40B4-BE49-F238E27FC236}">
                <a16:creationId xmlns:a16="http://schemas.microsoft.com/office/drawing/2014/main" xmlns=""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xmlns=""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Marcador de texto 39">
            <a:extLst>
              <a:ext uri="{FF2B5EF4-FFF2-40B4-BE49-F238E27FC236}">
                <a16:creationId xmlns:a16="http://schemas.microsoft.com/office/drawing/2014/main" xmlns="" id="{058CD71F-A7E3-4F68-ADE3-4E6B1BAE3129}"/>
              </a:ext>
            </a:extLst>
          </p:cNvPr>
          <p:cNvSpPr>
            <a:spLocks noGrp="1"/>
          </p:cNvSpPr>
          <p:nvPr>
            <p:ph type="body" sz="quarter" idx="28" hasCustomPrompt="1"/>
          </p:nvPr>
        </p:nvSpPr>
        <p:spPr>
          <a:xfrm>
            <a:off x="8719398" y="1460126"/>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50" name="Marcador de texto 39">
            <a:extLst>
              <a:ext uri="{FF2B5EF4-FFF2-40B4-BE49-F238E27FC236}">
                <a16:creationId xmlns:a16="http://schemas.microsoft.com/office/drawing/2014/main" xmlns="" id="{6EC40EC2-3775-4AF2-965D-0235107D8342}"/>
              </a:ext>
            </a:extLst>
          </p:cNvPr>
          <p:cNvSpPr>
            <a:spLocks noGrp="1"/>
          </p:cNvSpPr>
          <p:nvPr>
            <p:ph type="body" sz="quarter" idx="29" hasCustomPrompt="1"/>
          </p:nvPr>
        </p:nvSpPr>
        <p:spPr>
          <a:xfrm>
            <a:off x="8719398" y="3999809"/>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51" name="Marcador de posición de imagen 33">
            <a:extLst>
              <a:ext uri="{FF2B5EF4-FFF2-40B4-BE49-F238E27FC236}">
                <a16:creationId xmlns:a16="http://schemas.microsoft.com/office/drawing/2014/main" xmlns="" id="{F196EA03-E36C-4E2A-A82F-8FA76EC2DBFC}"/>
              </a:ext>
            </a:extLst>
          </p:cNvPr>
          <p:cNvSpPr>
            <a:spLocks noGrp="1"/>
          </p:cNvSpPr>
          <p:nvPr>
            <p:ph type="pic" sz="quarter" idx="30"/>
          </p:nvPr>
        </p:nvSpPr>
        <p:spPr>
          <a:xfrm>
            <a:off x="615473" y="4253638"/>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52" name="Marcador de posición de imagen 33">
            <a:extLst>
              <a:ext uri="{FF2B5EF4-FFF2-40B4-BE49-F238E27FC236}">
                <a16:creationId xmlns:a16="http://schemas.microsoft.com/office/drawing/2014/main" xmlns="" id="{9A754FAD-4B3A-4A76-9F0D-84DA72FD822B}"/>
              </a:ext>
            </a:extLst>
          </p:cNvPr>
          <p:cNvSpPr>
            <a:spLocks noGrp="1"/>
          </p:cNvSpPr>
          <p:nvPr>
            <p:ph type="pic" sz="quarter" idx="31"/>
          </p:nvPr>
        </p:nvSpPr>
        <p:spPr>
          <a:xfrm>
            <a:off x="6415151" y="4253638"/>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53" name="Marcador de posición de imagen 33">
            <a:extLst>
              <a:ext uri="{FF2B5EF4-FFF2-40B4-BE49-F238E27FC236}">
                <a16:creationId xmlns:a16="http://schemas.microsoft.com/office/drawing/2014/main" xmlns="" id="{7A45718F-1012-47C4-BF29-7462E5C6CB90}"/>
              </a:ext>
            </a:extLst>
          </p:cNvPr>
          <p:cNvSpPr>
            <a:spLocks noGrp="1"/>
          </p:cNvSpPr>
          <p:nvPr>
            <p:ph type="pic" sz="quarter" idx="32"/>
          </p:nvPr>
        </p:nvSpPr>
        <p:spPr>
          <a:xfrm>
            <a:off x="6415151" y="1713954"/>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xmlns=""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olo el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xmlns=""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20">
            <a:extLst>
              <a:ext uri="{FF2B5EF4-FFF2-40B4-BE49-F238E27FC236}">
                <a16:creationId xmlns:a16="http://schemas.microsoft.com/office/drawing/2014/main" xmlns=""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xmlns=""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24">
            <a:extLst>
              <a:ext uri="{FF2B5EF4-FFF2-40B4-BE49-F238E27FC236}">
                <a16:creationId xmlns:a16="http://schemas.microsoft.com/office/drawing/2014/main" xmlns=""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Marcador de posición de imagen 33">
            <a:extLst>
              <a:ext uri="{FF2B5EF4-FFF2-40B4-BE49-F238E27FC236}">
                <a16:creationId xmlns:a16="http://schemas.microsoft.com/office/drawing/2014/main" xmlns="" id="{1644FD94-AD03-4C4F-A1A5-085DD8F56646}"/>
              </a:ext>
            </a:extLst>
          </p:cNvPr>
          <p:cNvSpPr>
            <a:spLocks noGrp="1"/>
          </p:cNvSpPr>
          <p:nvPr>
            <p:ph type="pic" sz="quarter" idx="13"/>
          </p:nvPr>
        </p:nvSpPr>
        <p:spPr>
          <a:xfrm>
            <a:off x="467420"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28" name="Marcador de posición de imagen 33">
            <a:extLst>
              <a:ext uri="{FF2B5EF4-FFF2-40B4-BE49-F238E27FC236}">
                <a16:creationId xmlns:a16="http://schemas.microsoft.com/office/drawing/2014/main" xmlns="" id="{85BB27A3-DB87-46F4-8CA4-3C04A088E787}"/>
              </a:ext>
            </a:extLst>
          </p:cNvPr>
          <p:cNvSpPr>
            <a:spLocks noGrp="1"/>
          </p:cNvSpPr>
          <p:nvPr>
            <p:ph type="pic" sz="quarter" idx="21"/>
          </p:nvPr>
        </p:nvSpPr>
        <p:spPr>
          <a:xfrm>
            <a:off x="3412045"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29" name="Marcador de posición de imagen 33">
            <a:extLst>
              <a:ext uri="{FF2B5EF4-FFF2-40B4-BE49-F238E27FC236}">
                <a16:creationId xmlns:a16="http://schemas.microsoft.com/office/drawing/2014/main" xmlns="" id="{F356E399-83ED-4937-A1CC-F591866C0E8C}"/>
              </a:ext>
            </a:extLst>
          </p:cNvPr>
          <p:cNvSpPr>
            <a:spLocks noGrp="1"/>
          </p:cNvSpPr>
          <p:nvPr>
            <p:ph type="pic" sz="quarter" idx="22"/>
          </p:nvPr>
        </p:nvSpPr>
        <p:spPr>
          <a:xfrm>
            <a:off x="6356669"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30" name="Marcador de posición de imagen 33">
            <a:extLst>
              <a:ext uri="{FF2B5EF4-FFF2-40B4-BE49-F238E27FC236}">
                <a16:creationId xmlns:a16="http://schemas.microsoft.com/office/drawing/2014/main" xmlns="" id="{0967254B-CF1D-4F0D-A7F6-EC4E117B7509}"/>
              </a:ext>
            </a:extLst>
          </p:cNvPr>
          <p:cNvSpPr>
            <a:spLocks noGrp="1"/>
          </p:cNvSpPr>
          <p:nvPr>
            <p:ph type="pic" sz="quarter" idx="23"/>
          </p:nvPr>
        </p:nvSpPr>
        <p:spPr>
          <a:xfrm>
            <a:off x="9301294"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31" name="Marcador de texto 39">
            <a:extLst>
              <a:ext uri="{FF2B5EF4-FFF2-40B4-BE49-F238E27FC236}">
                <a16:creationId xmlns:a16="http://schemas.microsoft.com/office/drawing/2014/main" xmlns="" id="{0CEF6C35-6F7B-43AD-9E4D-44C2F8A7DFAC}"/>
              </a:ext>
            </a:extLst>
          </p:cNvPr>
          <p:cNvSpPr>
            <a:spLocks noGrp="1"/>
          </p:cNvSpPr>
          <p:nvPr>
            <p:ph type="body" sz="quarter" idx="20" hasCustomPrompt="1"/>
          </p:nvPr>
        </p:nvSpPr>
        <p:spPr>
          <a:xfrm>
            <a:off x="371474" y="4302782"/>
            <a:ext cx="2686613" cy="666781"/>
          </a:xfrm>
        </p:spPr>
        <p:txBody>
          <a:bodyPr rtlCol="0"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3" name="Marcador de texto 39">
            <a:extLst>
              <a:ext uri="{FF2B5EF4-FFF2-40B4-BE49-F238E27FC236}">
                <a16:creationId xmlns:a16="http://schemas.microsoft.com/office/drawing/2014/main" xmlns="" id="{44EF032C-161A-4C58-B624-66488C255E1F}"/>
              </a:ext>
            </a:extLst>
          </p:cNvPr>
          <p:cNvSpPr>
            <a:spLocks noGrp="1"/>
          </p:cNvSpPr>
          <p:nvPr>
            <p:ph type="body" sz="quarter" idx="24" hasCustomPrompt="1"/>
          </p:nvPr>
        </p:nvSpPr>
        <p:spPr>
          <a:xfrm>
            <a:off x="371474"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7" name="Marcador de texto 39">
            <a:extLst>
              <a:ext uri="{FF2B5EF4-FFF2-40B4-BE49-F238E27FC236}">
                <a16:creationId xmlns:a16="http://schemas.microsoft.com/office/drawing/2014/main" xmlns="" id="{ACF86334-F4A8-4CCD-944F-524700CD8386}"/>
              </a:ext>
            </a:extLst>
          </p:cNvPr>
          <p:cNvSpPr>
            <a:spLocks noGrp="1"/>
          </p:cNvSpPr>
          <p:nvPr>
            <p:ph type="body" sz="quarter" idx="25" hasCustomPrompt="1"/>
          </p:nvPr>
        </p:nvSpPr>
        <p:spPr>
          <a:xfrm>
            <a:off x="3316099" y="4302782"/>
            <a:ext cx="2686613" cy="666781"/>
          </a:xfrm>
        </p:spPr>
        <p:txBody>
          <a:bodyPr rtlCol="0"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8" name="Marcador de texto 39">
            <a:extLst>
              <a:ext uri="{FF2B5EF4-FFF2-40B4-BE49-F238E27FC236}">
                <a16:creationId xmlns:a16="http://schemas.microsoft.com/office/drawing/2014/main" xmlns="" id="{135B4AC9-821C-4D70-8A4A-1992394DE432}"/>
              </a:ext>
            </a:extLst>
          </p:cNvPr>
          <p:cNvSpPr>
            <a:spLocks noGrp="1"/>
          </p:cNvSpPr>
          <p:nvPr>
            <p:ph type="body" sz="quarter" idx="26" hasCustomPrompt="1"/>
          </p:nvPr>
        </p:nvSpPr>
        <p:spPr>
          <a:xfrm>
            <a:off x="3316099"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xmlns="" id="{D2CF516C-7598-43D3-95E9-5633F8F4469B}"/>
              </a:ext>
            </a:extLst>
          </p:cNvPr>
          <p:cNvSpPr>
            <a:spLocks noGrp="1"/>
          </p:cNvSpPr>
          <p:nvPr>
            <p:ph type="body" sz="quarter" idx="27" hasCustomPrompt="1"/>
          </p:nvPr>
        </p:nvSpPr>
        <p:spPr>
          <a:xfrm>
            <a:off x="6260723" y="4302782"/>
            <a:ext cx="2686613" cy="666781"/>
          </a:xfrm>
        </p:spPr>
        <p:txBody>
          <a:bodyPr rtlCol="0"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xmlns="" id="{12A6084C-5383-4EFC-8D49-33C5B61E6492}"/>
              </a:ext>
            </a:extLst>
          </p:cNvPr>
          <p:cNvSpPr>
            <a:spLocks noGrp="1"/>
          </p:cNvSpPr>
          <p:nvPr>
            <p:ph type="body" sz="quarter" idx="28" hasCustomPrompt="1"/>
          </p:nvPr>
        </p:nvSpPr>
        <p:spPr>
          <a:xfrm>
            <a:off x="6260723"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xmlns="" id="{EFC5493B-D3CF-41B9-A996-7FBE932504B8}"/>
              </a:ext>
            </a:extLst>
          </p:cNvPr>
          <p:cNvSpPr>
            <a:spLocks noGrp="1"/>
          </p:cNvSpPr>
          <p:nvPr>
            <p:ph type="body" sz="quarter" idx="29" hasCustomPrompt="1"/>
          </p:nvPr>
        </p:nvSpPr>
        <p:spPr>
          <a:xfrm>
            <a:off x="9205350" y="4302782"/>
            <a:ext cx="2686613" cy="666781"/>
          </a:xfrm>
        </p:spPr>
        <p:txBody>
          <a:bodyPr rtlCol="0"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4" name="Marcador de texto 39">
            <a:extLst>
              <a:ext uri="{FF2B5EF4-FFF2-40B4-BE49-F238E27FC236}">
                <a16:creationId xmlns:a16="http://schemas.microsoft.com/office/drawing/2014/main" xmlns="" id="{33A98F60-C169-44C1-9654-2239C9C1F29A}"/>
              </a:ext>
            </a:extLst>
          </p:cNvPr>
          <p:cNvSpPr>
            <a:spLocks noGrp="1"/>
          </p:cNvSpPr>
          <p:nvPr>
            <p:ph type="body" sz="quarter" idx="30" hasCustomPrompt="1"/>
          </p:nvPr>
        </p:nvSpPr>
        <p:spPr>
          <a:xfrm>
            <a:off x="9205350"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xmlns=""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Solo el título">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xmlns=""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xmlns=""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xmlns=""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Rectángulo 31">
            <a:extLst>
              <a:ext uri="{FF2B5EF4-FFF2-40B4-BE49-F238E27FC236}">
                <a16:creationId xmlns:a16="http://schemas.microsoft.com/office/drawing/2014/main" xmlns=""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BADB3C88-F13B-4B5F-920D-B4EFFAA592E5}"/>
              </a:ext>
            </a:extLst>
          </p:cNvPr>
          <p:cNvSpPr>
            <a:spLocks noGrp="1"/>
          </p:cNvSpPr>
          <p:nvPr>
            <p:ph type="title" hasCustomPrompt="1"/>
          </p:nvPr>
        </p:nvSpPr>
        <p:spPr>
          <a:xfrm>
            <a:off x="371475" y="260351"/>
            <a:ext cx="11520488" cy="758824"/>
          </a:xfrm>
        </p:spPr>
        <p:txBody>
          <a:bodyPr rtlCol="0"/>
          <a:lstStyle/>
          <a:p>
            <a:pPr rtl="0"/>
            <a:r>
              <a:rPr lang="es-ES" noProof="0"/>
              <a:t>Haga clic para editar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Marcador de posición de imagen 33">
            <a:extLst>
              <a:ext uri="{FF2B5EF4-FFF2-40B4-BE49-F238E27FC236}">
                <a16:creationId xmlns:a16="http://schemas.microsoft.com/office/drawing/2014/main" xmlns="" id="{1644FD94-AD03-4C4F-A1A5-085DD8F56646}"/>
              </a:ext>
            </a:extLst>
          </p:cNvPr>
          <p:cNvSpPr>
            <a:spLocks noGrp="1"/>
          </p:cNvSpPr>
          <p:nvPr>
            <p:ph type="pic" sz="quarter" idx="13"/>
          </p:nvPr>
        </p:nvSpPr>
        <p:spPr>
          <a:xfrm>
            <a:off x="467420"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28" name="Marcador de posición de imagen 33">
            <a:extLst>
              <a:ext uri="{FF2B5EF4-FFF2-40B4-BE49-F238E27FC236}">
                <a16:creationId xmlns:a16="http://schemas.microsoft.com/office/drawing/2014/main" xmlns="" id="{85BB27A3-DB87-46F4-8CA4-3C04A088E787}"/>
              </a:ext>
            </a:extLst>
          </p:cNvPr>
          <p:cNvSpPr>
            <a:spLocks noGrp="1"/>
          </p:cNvSpPr>
          <p:nvPr>
            <p:ph type="pic" sz="quarter" idx="21"/>
          </p:nvPr>
        </p:nvSpPr>
        <p:spPr>
          <a:xfrm>
            <a:off x="3412045"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29" name="Marcador de posición de imagen 33">
            <a:extLst>
              <a:ext uri="{FF2B5EF4-FFF2-40B4-BE49-F238E27FC236}">
                <a16:creationId xmlns:a16="http://schemas.microsoft.com/office/drawing/2014/main" xmlns="" id="{F356E399-83ED-4937-A1CC-F591866C0E8C}"/>
              </a:ext>
            </a:extLst>
          </p:cNvPr>
          <p:cNvSpPr>
            <a:spLocks noGrp="1"/>
          </p:cNvSpPr>
          <p:nvPr>
            <p:ph type="pic" sz="quarter" idx="22"/>
          </p:nvPr>
        </p:nvSpPr>
        <p:spPr>
          <a:xfrm>
            <a:off x="6356669"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30" name="Marcador de posición de imagen 33">
            <a:extLst>
              <a:ext uri="{FF2B5EF4-FFF2-40B4-BE49-F238E27FC236}">
                <a16:creationId xmlns:a16="http://schemas.microsoft.com/office/drawing/2014/main" xmlns="" id="{0967254B-CF1D-4F0D-A7F6-EC4E117B7509}"/>
              </a:ext>
            </a:extLst>
          </p:cNvPr>
          <p:cNvSpPr>
            <a:spLocks noGrp="1"/>
          </p:cNvSpPr>
          <p:nvPr>
            <p:ph type="pic" sz="quarter" idx="23"/>
          </p:nvPr>
        </p:nvSpPr>
        <p:spPr>
          <a:xfrm>
            <a:off x="9301294"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31" name="Marcador de texto 39">
            <a:extLst>
              <a:ext uri="{FF2B5EF4-FFF2-40B4-BE49-F238E27FC236}">
                <a16:creationId xmlns:a16="http://schemas.microsoft.com/office/drawing/2014/main" xmlns="" id="{0CEF6C35-6F7B-43AD-9E4D-44C2F8A7DFAC}"/>
              </a:ext>
            </a:extLst>
          </p:cNvPr>
          <p:cNvSpPr>
            <a:spLocks noGrp="1"/>
          </p:cNvSpPr>
          <p:nvPr>
            <p:ph type="body" sz="quarter" idx="20" hasCustomPrompt="1"/>
          </p:nvPr>
        </p:nvSpPr>
        <p:spPr>
          <a:xfrm>
            <a:off x="604610"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3" name="Marcador de texto 39">
            <a:extLst>
              <a:ext uri="{FF2B5EF4-FFF2-40B4-BE49-F238E27FC236}">
                <a16:creationId xmlns:a16="http://schemas.microsoft.com/office/drawing/2014/main" xmlns="" id="{44EF032C-161A-4C58-B624-66488C255E1F}"/>
              </a:ext>
            </a:extLst>
          </p:cNvPr>
          <p:cNvSpPr>
            <a:spLocks noGrp="1"/>
          </p:cNvSpPr>
          <p:nvPr>
            <p:ph type="body" sz="quarter" idx="24" hasCustomPrompt="1"/>
          </p:nvPr>
        </p:nvSpPr>
        <p:spPr>
          <a:xfrm>
            <a:off x="604610"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7" name="Marcador de texto 39">
            <a:extLst>
              <a:ext uri="{FF2B5EF4-FFF2-40B4-BE49-F238E27FC236}">
                <a16:creationId xmlns:a16="http://schemas.microsoft.com/office/drawing/2014/main" xmlns="" id="{ACF86334-F4A8-4CCD-944F-524700CD8386}"/>
              </a:ext>
            </a:extLst>
          </p:cNvPr>
          <p:cNvSpPr>
            <a:spLocks noGrp="1"/>
          </p:cNvSpPr>
          <p:nvPr>
            <p:ph type="body" sz="quarter" idx="25" hasCustomPrompt="1"/>
          </p:nvPr>
        </p:nvSpPr>
        <p:spPr>
          <a:xfrm>
            <a:off x="3549235"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8" name="Marcador de texto 39">
            <a:extLst>
              <a:ext uri="{FF2B5EF4-FFF2-40B4-BE49-F238E27FC236}">
                <a16:creationId xmlns:a16="http://schemas.microsoft.com/office/drawing/2014/main" xmlns="" id="{135B4AC9-821C-4D70-8A4A-1992394DE432}"/>
              </a:ext>
            </a:extLst>
          </p:cNvPr>
          <p:cNvSpPr>
            <a:spLocks noGrp="1"/>
          </p:cNvSpPr>
          <p:nvPr>
            <p:ph type="body" sz="quarter" idx="26" hasCustomPrompt="1"/>
          </p:nvPr>
        </p:nvSpPr>
        <p:spPr>
          <a:xfrm>
            <a:off x="3549235"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xmlns="" id="{D2CF516C-7598-43D3-95E9-5633F8F4469B}"/>
              </a:ext>
            </a:extLst>
          </p:cNvPr>
          <p:cNvSpPr>
            <a:spLocks noGrp="1"/>
          </p:cNvSpPr>
          <p:nvPr>
            <p:ph type="body" sz="quarter" idx="27" hasCustomPrompt="1"/>
          </p:nvPr>
        </p:nvSpPr>
        <p:spPr>
          <a:xfrm>
            <a:off x="6493859"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xmlns="" id="{12A6084C-5383-4EFC-8D49-33C5B61E6492}"/>
              </a:ext>
            </a:extLst>
          </p:cNvPr>
          <p:cNvSpPr>
            <a:spLocks noGrp="1"/>
          </p:cNvSpPr>
          <p:nvPr>
            <p:ph type="body" sz="quarter" idx="28" hasCustomPrompt="1"/>
          </p:nvPr>
        </p:nvSpPr>
        <p:spPr>
          <a:xfrm>
            <a:off x="6493859"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xmlns="" id="{EFC5493B-D3CF-41B9-A996-7FBE932504B8}"/>
              </a:ext>
            </a:extLst>
          </p:cNvPr>
          <p:cNvSpPr>
            <a:spLocks noGrp="1"/>
          </p:cNvSpPr>
          <p:nvPr>
            <p:ph type="body" sz="quarter" idx="29" hasCustomPrompt="1"/>
          </p:nvPr>
        </p:nvSpPr>
        <p:spPr>
          <a:xfrm>
            <a:off x="9438486"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4" name="Marcador de texto 39">
            <a:extLst>
              <a:ext uri="{FF2B5EF4-FFF2-40B4-BE49-F238E27FC236}">
                <a16:creationId xmlns:a16="http://schemas.microsoft.com/office/drawing/2014/main" xmlns="" id="{33A98F60-C169-44C1-9654-2239C9C1F29A}"/>
              </a:ext>
            </a:extLst>
          </p:cNvPr>
          <p:cNvSpPr>
            <a:spLocks noGrp="1"/>
          </p:cNvSpPr>
          <p:nvPr>
            <p:ph type="body" sz="quarter" idx="30" hasCustomPrompt="1"/>
          </p:nvPr>
        </p:nvSpPr>
        <p:spPr>
          <a:xfrm>
            <a:off x="9438486"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xmlns=""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xmlns="" id="{56084AEC-DB39-4367-A213-BB2FE4AD38BE}"/>
              </a:ext>
            </a:extLst>
          </p:cNvPr>
          <p:cNvSpPr>
            <a:spLocks noGrp="1"/>
          </p:cNvSpPr>
          <p:nvPr>
            <p:ph type="chart" sz="quarter" idx="13"/>
          </p:nvPr>
        </p:nvSpPr>
        <p:spPr>
          <a:xfrm>
            <a:off x="4900613" y="1233488"/>
            <a:ext cx="6991350" cy="4967287"/>
          </a:xfrm>
        </p:spPr>
        <p:txBody>
          <a:bodyPr rtlCol="0">
            <a:normAutofit/>
          </a:bodyPr>
          <a:lstStyle>
            <a:lvl1pPr marL="0" indent="0" algn="ctr">
              <a:buNone/>
              <a:defRPr sz="2000"/>
            </a:lvl1pPr>
          </a:lstStyle>
          <a:p>
            <a:pPr rtl="0"/>
            <a:r>
              <a:rPr lang="es-ES" noProof="0"/>
              <a:t>Haga clic en el icono para agregar un gráfico</a:t>
            </a:r>
          </a:p>
        </p:txBody>
      </p:sp>
      <p:sp>
        <p:nvSpPr>
          <p:cNvPr id="25" name="Rectángulo 24">
            <a:extLst>
              <a:ext uri="{FF2B5EF4-FFF2-40B4-BE49-F238E27FC236}">
                <a16:creationId xmlns:a16="http://schemas.microsoft.com/office/drawing/2014/main" xmlns=""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texto 5">
            <a:extLst>
              <a:ext uri="{FF2B5EF4-FFF2-40B4-BE49-F238E27FC236}">
                <a16:creationId xmlns:a16="http://schemas.microsoft.com/office/drawing/2014/main" xmlns="" id="{9867FAC3-5109-4D5D-8105-FC48313396C4}"/>
              </a:ext>
            </a:extLst>
          </p:cNvPr>
          <p:cNvSpPr>
            <a:spLocks noGrp="1"/>
          </p:cNvSpPr>
          <p:nvPr>
            <p:ph type="body" sz="quarter" idx="14"/>
          </p:nvPr>
        </p:nvSpPr>
        <p:spPr>
          <a:xfrm>
            <a:off x="546100" y="1450975"/>
            <a:ext cx="4065588" cy="4552950"/>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xmlns="" id="{56084AEC-DB39-4367-A213-BB2FE4AD38BE}"/>
              </a:ext>
            </a:extLst>
          </p:cNvPr>
          <p:cNvSpPr>
            <a:spLocks noGrp="1"/>
          </p:cNvSpPr>
          <p:nvPr>
            <p:ph type="chart" sz="quarter" idx="13"/>
          </p:nvPr>
        </p:nvSpPr>
        <p:spPr>
          <a:xfrm>
            <a:off x="371475" y="1233488"/>
            <a:ext cx="11520488" cy="4967287"/>
          </a:xfrm>
        </p:spPr>
        <p:txBody>
          <a:bodyPr rtlCol="0">
            <a:normAutofit/>
          </a:bodyPr>
          <a:lstStyle>
            <a:lvl1pPr marL="0" indent="0" algn="ctr">
              <a:buNone/>
              <a:defRPr sz="2000"/>
            </a:lvl1pPr>
          </a:lstStyle>
          <a:p>
            <a:pPr rtl="0"/>
            <a:r>
              <a:rPr lang="es-ES" noProof="0"/>
              <a:t>Haga clic en el icono para agregar un gráfico</a:t>
            </a:r>
          </a:p>
        </p:txBody>
      </p:sp>
    </p:spTree>
    <p:extLst>
      <p:ext uri="{BB962C8B-B14F-4D97-AF65-F5344CB8AC3E}">
        <p14:creationId xmlns:p14="http://schemas.microsoft.com/office/powerpoint/2010/main" xmlns=""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xmlns="" id="{56084AEC-DB39-4367-A213-BB2FE4AD38BE}"/>
              </a:ext>
            </a:extLst>
          </p:cNvPr>
          <p:cNvSpPr>
            <a:spLocks noGrp="1"/>
          </p:cNvSpPr>
          <p:nvPr>
            <p:ph type="chart" sz="quarter" idx="13"/>
          </p:nvPr>
        </p:nvSpPr>
        <p:spPr>
          <a:xfrm>
            <a:off x="371475" y="1233488"/>
            <a:ext cx="7450621" cy="4967287"/>
          </a:xfrm>
        </p:spPr>
        <p:txBody>
          <a:bodyPr rtlCol="0">
            <a:normAutofit/>
          </a:bodyPr>
          <a:lstStyle>
            <a:lvl1pPr marL="0" indent="0" algn="ctr">
              <a:buNone/>
              <a:defRPr sz="2000"/>
            </a:lvl1pPr>
          </a:lstStyle>
          <a:p>
            <a:pPr rtl="0"/>
            <a:r>
              <a:rPr lang="es-ES" noProof="0"/>
              <a:t>Haga clic en el icono para agregar un gráfico</a:t>
            </a:r>
          </a:p>
        </p:txBody>
      </p:sp>
      <p:sp>
        <p:nvSpPr>
          <p:cNvPr id="5" name="Marcador de posición de imagen 4">
            <a:extLst>
              <a:ext uri="{FF2B5EF4-FFF2-40B4-BE49-F238E27FC236}">
                <a16:creationId xmlns:a16="http://schemas.microsoft.com/office/drawing/2014/main" xmlns="" id="{F1D1D3DC-359F-47D3-A498-6E5DEF615BD3}"/>
              </a:ext>
            </a:extLst>
          </p:cNvPr>
          <p:cNvSpPr>
            <a:spLocks noGrp="1"/>
          </p:cNvSpPr>
          <p:nvPr>
            <p:ph type="pic" sz="quarter" idx="14"/>
          </p:nvPr>
        </p:nvSpPr>
        <p:spPr>
          <a:xfrm>
            <a:off x="7940675" y="1233488"/>
            <a:ext cx="3951288" cy="4967287"/>
          </a:xfrm>
        </p:spPr>
        <p:txBody>
          <a:bodyPr rtlCol="0">
            <a:normAutofit/>
          </a:bodyPr>
          <a:lstStyle>
            <a:lvl1pPr marL="0" indent="0" algn="ctr">
              <a:buNone/>
              <a:defRPr sz="2000"/>
            </a:lvl1pPr>
          </a:lstStyle>
          <a:p>
            <a:pPr rtl="0"/>
            <a:r>
              <a:rPr lang="es-ES" noProof="0"/>
              <a:t>Haga clic en el icono para agregar una imagen</a:t>
            </a:r>
          </a:p>
        </p:txBody>
      </p:sp>
    </p:spTree>
    <p:extLst>
      <p:ext uri="{BB962C8B-B14F-4D97-AF65-F5344CB8AC3E}">
        <p14:creationId xmlns:p14="http://schemas.microsoft.com/office/powerpoint/2010/main" xmlns=""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xmlns="" id="{56084AEC-DB39-4367-A213-BB2FE4AD38BE}"/>
              </a:ext>
            </a:extLst>
          </p:cNvPr>
          <p:cNvSpPr>
            <a:spLocks noGrp="1"/>
          </p:cNvSpPr>
          <p:nvPr>
            <p:ph type="chart" sz="quarter" idx="13"/>
          </p:nvPr>
        </p:nvSpPr>
        <p:spPr>
          <a:xfrm>
            <a:off x="381415" y="1233488"/>
            <a:ext cx="5512490" cy="4967287"/>
          </a:xfrm>
        </p:spPr>
        <p:txBody>
          <a:bodyPr rtlCol="0">
            <a:normAutofit/>
          </a:bodyPr>
          <a:lstStyle>
            <a:lvl1pPr marL="0" indent="0" algn="ctr">
              <a:buNone/>
              <a:defRPr sz="2000"/>
            </a:lvl1pPr>
          </a:lstStyle>
          <a:p>
            <a:pPr rtl="0"/>
            <a:r>
              <a:rPr lang="es-ES" noProof="0"/>
              <a:t>Haga clic en el icono para agregar un gráfico</a:t>
            </a:r>
          </a:p>
        </p:txBody>
      </p:sp>
      <p:sp>
        <p:nvSpPr>
          <p:cNvPr id="7" name="Marcador de gráfico 3">
            <a:extLst>
              <a:ext uri="{FF2B5EF4-FFF2-40B4-BE49-F238E27FC236}">
                <a16:creationId xmlns:a16="http://schemas.microsoft.com/office/drawing/2014/main" xmlns="" id="{6750280A-6976-42F9-B984-8601DD1972DC}"/>
              </a:ext>
            </a:extLst>
          </p:cNvPr>
          <p:cNvSpPr>
            <a:spLocks noGrp="1"/>
          </p:cNvSpPr>
          <p:nvPr>
            <p:ph type="chart" sz="quarter" idx="14"/>
          </p:nvPr>
        </p:nvSpPr>
        <p:spPr>
          <a:xfrm>
            <a:off x="6379473" y="1233488"/>
            <a:ext cx="5512490" cy="4967287"/>
          </a:xfrm>
        </p:spPr>
        <p:txBody>
          <a:bodyPr rtlCol="0">
            <a:normAutofit/>
          </a:bodyPr>
          <a:lstStyle>
            <a:lvl1pPr marL="0" indent="0" algn="ctr">
              <a:buNone/>
              <a:defRPr sz="2000"/>
            </a:lvl1pPr>
          </a:lstStyle>
          <a:p>
            <a:pPr rtl="0"/>
            <a:r>
              <a:rPr lang="es-ES" noProof="0"/>
              <a:t>Haga clic en el icono para agregar un gráfico</a:t>
            </a:r>
          </a:p>
        </p:txBody>
      </p:sp>
      <p:cxnSp>
        <p:nvCxnSpPr>
          <p:cNvPr id="6" name="Conector recto 5">
            <a:extLst>
              <a:ext uri="{FF2B5EF4-FFF2-40B4-BE49-F238E27FC236}">
                <a16:creationId xmlns:a16="http://schemas.microsoft.com/office/drawing/2014/main" xmlns=""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xmlns="" id="{56084AEC-DB39-4367-A213-BB2FE4AD38BE}"/>
              </a:ext>
            </a:extLst>
          </p:cNvPr>
          <p:cNvSpPr>
            <a:spLocks noGrp="1"/>
          </p:cNvSpPr>
          <p:nvPr>
            <p:ph type="chart" sz="quarter" idx="13"/>
          </p:nvPr>
        </p:nvSpPr>
        <p:spPr>
          <a:xfrm>
            <a:off x="510622" y="1362696"/>
            <a:ext cx="5552246" cy="2294899"/>
          </a:xfrm>
        </p:spPr>
        <p:txBody>
          <a:bodyPr rtlCol="0">
            <a:normAutofit/>
          </a:bodyPr>
          <a:lstStyle>
            <a:lvl1pPr marL="0" indent="0" algn="ctr">
              <a:buNone/>
              <a:defRPr sz="2000"/>
            </a:lvl1pPr>
          </a:lstStyle>
          <a:p>
            <a:pPr rtl="0"/>
            <a:r>
              <a:rPr lang="es-ES" noProof="0"/>
              <a:t>Haga clic en el icono para agregar un gráfico</a:t>
            </a:r>
          </a:p>
        </p:txBody>
      </p:sp>
      <p:sp>
        <p:nvSpPr>
          <p:cNvPr id="9" name="Marcador de gráfico 3">
            <a:extLst>
              <a:ext uri="{FF2B5EF4-FFF2-40B4-BE49-F238E27FC236}">
                <a16:creationId xmlns:a16="http://schemas.microsoft.com/office/drawing/2014/main" xmlns="" id="{3CC4F2FB-E360-40E2-BDA5-455EB243C216}"/>
              </a:ext>
            </a:extLst>
          </p:cNvPr>
          <p:cNvSpPr>
            <a:spLocks noGrp="1"/>
          </p:cNvSpPr>
          <p:nvPr>
            <p:ph type="chart" sz="quarter" idx="14"/>
          </p:nvPr>
        </p:nvSpPr>
        <p:spPr>
          <a:xfrm>
            <a:off x="500682" y="3781218"/>
            <a:ext cx="5552246" cy="2294899"/>
          </a:xfrm>
        </p:spPr>
        <p:txBody>
          <a:bodyPr rtlCol="0">
            <a:normAutofit/>
          </a:bodyPr>
          <a:lstStyle>
            <a:lvl1pPr marL="0" indent="0" algn="ctr">
              <a:buNone/>
              <a:defRPr sz="2000"/>
            </a:lvl1pPr>
          </a:lstStyle>
          <a:p>
            <a:pPr rtl="0"/>
            <a:r>
              <a:rPr lang="es-ES" noProof="0"/>
              <a:t>Haga clic en el icono para agregar un gráfico</a:t>
            </a:r>
          </a:p>
        </p:txBody>
      </p:sp>
      <p:sp>
        <p:nvSpPr>
          <p:cNvPr id="10" name="Marcador de gráfico 3">
            <a:extLst>
              <a:ext uri="{FF2B5EF4-FFF2-40B4-BE49-F238E27FC236}">
                <a16:creationId xmlns:a16="http://schemas.microsoft.com/office/drawing/2014/main" xmlns="" id="{6373EAFD-6648-4861-97FB-A3961B86C814}"/>
              </a:ext>
            </a:extLst>
          </p:cNvPr>
          <p:cNvSpPr>
            <a:spLocks noGrp="1"/>
          </p:cNvSpPr>
          <p:nvPr>
            <p:ph type="chart" sz="quarter" idx="15"/>
          </p:nvPr>
        </p:nvSpPr>
        <p:spPr>
          <a:xfrm>
            <a:off x="6208643" y="1367561"/>
            <a:ext cx="5552246" cy="2294899"/>
          </a:xfrm>
        </p:spPr>
        <p:txBody>
          <a:bodyPr rtlCol="0">
            <a:normAutofit/>
          </a:bodyPr>
          <a:lstStyle>
            <a:lvl1pPr marL="0" indent="0" algn="ctr">
              <a:buNone/>
              <a:defRPr sz="2000"/>
            </a:lvl1pPr>
          </a:lstStyle>
          <a:p>
            <a:pPr rtl="0"/>
            <a:r>
              <a:rPr lang="es-ES" noProof="0"/>
              <a:t>Haga clic en el icono para agregar un gráfico</a:t>
            </a:r>
          </a:p>
        </p:txBody>
      </p:sp>
      <p:sp>
        <p:nvSpPr>
          <p:cNvPr id="11" name="Marcador de gráfico 3">
            <a:extLst>
              <a:ext uri="{FF2B5EF4-FFF2-40B4-BE49-F238E27FC236}">
                <a16:creationId xmlns:a16="http://schemas.microsoft.com/office/drawing/2014/main" xmlns="" id="{CF0E102C-57E1-46ED-BE41-21C356F42BAD}"/>
              </a:ext>
            </a:extLst>
          </p:cNvPr>
          <p:cNvSpPr>
            <a:spLocks noGrp="1"/>
          </p:cNvSpPr>
          <p:nvPr>
            <p:ph type="chart" sz="quarter" idx="16"/>
          </p:nvPr>
        </p:nvSpPr>
        <p:spPr>
          <a:xfrm>
            <a:off x="6198703" y="3786083"/>
            <a:ext cx="5552246" cy="2294899"/>
          </a:xfrm>
        </p:spPr>
        <p:txBody>
          <a:bodyPr rtlCol="0">
            <a:normAutofit/>
          </a:bodyPr>
          <a:lstStyle>
            <a:lvl1pPr marL="0" indent="0" algn="ctr">
              <a:buNone/>
              <a:defRPr sz="2000"/>
            </a:lvl1pPr>
          </a:lstStyle>
          <a:p>
            <a:pPr rtl="0"/>
            <a:r>
              <a:rPr lang="es-ES" noProof="0"/>
              <a:t>Haga clic en el icono para agregar un gráfico</a:t>
            </a:r>
          </a:p>
        </p:txBody>
      </p:sp>
    </p:spTree>
    <p:extLst>
      <p:ext uri="{BB962C8B-B14F-4D97-AF65-F5344CB8AC3E}">
        <p14:creationId xmlns:p14="http://schemas.microsoft.com/office/powerpoint/2010/main" xmlns=""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xmlns=""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xmlns=""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14" name="Rectángulo 13">
            <a:extLst>
              <a:ext uri="{FF2B5EF4-FFF2-40B4-BE49-F238E27FC236}">
                <a16:creationId xmlns:a16="http://schemas.microsoft.com/office/drawing/2014/main" xmlns=""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4E8B51C6-9166-4F67-995A-396809E6533C}"/>
              </a:ext>
            </a:extLst>
          </p:cNvPr>
          <p:cNvSpPr>
            <a:spLocks noGrp="1"/>
          </p:cNvSpPr>
          <p:nvPr userDrawn="1">
            <p:ph type="ctrTitle"/>
          </p:nvPr>
        </p:nvSpPr>
        <p:spPr>
          <a:xfrm>
            <a:off x="1510507" y="3886201"/>
            <a:ext cx="9242424" cy="1104900"/>
          </a:xfrm>
        </p:spPr>
        <p:txBody>
          <a:bodyPr rtlCol="0" anchor="ctr">
            <a:normAutofit/>
          </a:bodyPr>
          <a:lstStyle>
            <a:lvl1pPr algn="ctr">
              <a:defRPr sz="5400">
                <a:solidFill>
                  <a:schemeClr val="accent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A951C9A4-8764-4CB3-AC26-C957C0E84BCD}"/>
              </a:ext>
            </a:extLst>
          </p:cNvPr>
          <p:cNvSpPr>
            <a:spLocks noGrp="1"/>
          </p:cNvSpPr>
          <p:nvPr userDrawn="1">
            <p:ph type="subTitle" idx="1" hasCustomPrompt="1"/>
          </p:nvPr>
        </p:nvSpPr>
        <p:spPr>
          <a:xfrm>
            <a:off x="1510507" y="5130801"/>
            <a:ext cx="9242424" cy="533400"/>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xmlns=""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xmlns="" id="{4E8B51C6-9166-4F67-995A-396809E6533C}"/>
              </a:ext>
            </a:extLst>
          </p:cNvPr>
          <p:cNvSpPr>
            <a:spLocks noGrp="1"/>
          </p:cNvSpPr>
          <p:nvPr>
            <p:ph type="ctrTitle" hasCustomPrompt="1"/>
          </p:nvPr>
        </p:nvSpPr>
        <p:spPr>
          <a:xfrm>
            <a:off x="1727201" y="2337595"/>
            <a:ext cx="8737600" cy="2182811"/>
          </a:xfrm>
        </p:spPr>
        <p:txBody>
          <a:bodyPr rtlCol="0" anchor="ctr">
            <a:normAutofit/>
          </a:bodyPr>
          <a:lstStyle>
            <a:lvl1pPr algn="ctr">
              <a:defRPr sz="11500">
                <a:solidFill>
                  <a:schemeClr val="tx1"/>
                </a:solidFill>
              </a:defRPr>
            </a:lvl1pPr>
          </a:lstStyle>
          <a:p>
            <a:pPr rtl="0"/>
            <a:r>
              <a:rPr lang="es-ES" noProof="0"/>
              <a:t>Gracias</a:t>
            </a:r>
          </a:p>
        </p:txBody>
      </p:sp>
    </p:spTree>
    <p:extLst>
      <p:ext uri="{BB962C8B-B14F-4D97-AF65-F5344CB8AC3E}">
        <p14:creationId xmlns:p14="http://schemas.microsoft.com/office/powerpoint/2010/main" xmlns=""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9C3DD3-9184-4434-93FC-DDB3E5B5328C}"/>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xmlns="" id="{A4302458-F7EC-4A75-A897-E73CF8028E73}"/>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xmlns="" id="{AFD31584-D229-4F6C-BA8E-36782FDA8DA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7" name="Marcador de número de diapositiva 6">
            <a:extLst>
              <a:ext uri="{FF2B5EF4-FFF2-40B4-BE49-F238E27FC236}">
                <a16:creationId xmlns:a16="http://schemas.microsoft.com/office/drawing/2014/main" xmlns="" id="{382B7AE8-665C-4FF6-B292-B525984D93C4}"/>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Tree>
    <p:extLst>
      <p:ext uri="{BB962C8B-B14F-4D97-AF65-F5344CB8AC3E}">
        <p14:creationId xmlns:p14="http://schemas.microsoft.com/office/powerpoint/2010/main" xmlns=""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E2ACFC-0D65-4857-AAEE-904747F38A57}"/>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imagen 2">
            <a:extLst>
              <a:ext uri="{FF2B5EF4-FFF2-40B4-BE49-F238E27FC236}">
                <a16:creationId xmlns:a16="http://schemas.microsoft.com/office/drawing/2014/main" xmlns="" id="{8A594C5E-E06C-488C-AC82-331C53B94F1C}"/>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a:extLst>
              <a:ext uri="{FF2B5EF4-FFF2-40B4-BE49-F238E27FC236}">
                <a16:creationId xmlns:a16="http://schemas.microsoft.com/office/drawing/2014/main" xmlns="" id="{74EC8C27-FA57-408C-8D6B-844D81BC8312}"/>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7" name="Marcador de posición de número de diapositiva 6">
            <a:extLst>
              <a:ext uri="{FF2B5EF4-FFF2-40B4-BE49-F238E27FC236}">
                <a16:creationId xmlns:a16="http://schemas.microsoft.com/office/drawing/2014/main" xmlns="" id="{E468A18F-96D4-4F1F-BF6B-EDFACBF8D6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Tree>
    <p:extLst>
      <p:ext uri="{BB962C8B-B14F-4D97-AF65-F5344CB8AC3E}">
        <p14:creationId xmlns:p14="http://schemas.microsoft.com/office/powerpoint/2010/main" xmlns=""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xmlns="" id="{FCE87C6E-3441-429B-A81D-87F8344C068B}"/>
              </a:ext>
            </a:extLst>
          </p:cNvPr>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Tree>
    <p:extLst>
      <p:ext uri="{BB962C8B-B14F-4D97-AF65-F5344CB8AC3E}">
        <p14:creationId xmlns:p14="http://schemas.microsoft.com/office/powerpoint/2010/main" xmlns=""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ítulo y contenid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xmlns=""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n>
                <a:noFill/>
              </a:ln>
            </a:endParaRPr>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1244600" y="260351"/>
            <a:ext cx="9702800" cy="973137"/>
          </a:xfrm>
        </p:spPr>
        <p:txBody>
          <a:bodyPr rtlCol="0">
            <a:normAutofit/>
          </a:bodyPr>
          <a:lstStyle>
            <a:lvl1pPr algn="ctr">
              <a:defRPr sz="4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FCE87C6E-3441-429B-A81D-87F8344C068B}"/>
              </a:ext>
            </a:extLst>
          </p:cNvPr>
          <p:cNvSpPr>
            <a:spLocks noGrp="1"/>
          </p:cNvSpPr>
          <p:nvPr>
            <p:ph idx="1"/>
          </p:nvPr>
        </p:nvSpPr>
        <p:spPr>
          <a:xfrm>
            <a:off x="546100" y="1638299"/>
            <a:ext cx="5346700" cy="4381501"/>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7" name="Marcador de posición de imagen 6">
            <a:extLst>
              <a:ext uri="{FF2B5EF4-FFF2-40B4-BE49-F238E27FC236}">
                <a16:creationId xmlns:a16="http://schemas.microsoft.com/office/drawing/2014/main" xmlns=""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xmlns=""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371476" y="260351"/>
            <a:ext cx="5495926" cy="2138362"/>
          </a:xfrm>
        </p:spPr>
        <p:txBody>
          <a:bodyPr rtlCol="0" anchor="b">
            <a:noAutofit/>
          </a:bodyPr>
          <a:lstStyle>
            <a:lvl1pPr>
              <a:defRPr sz="5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FCE87C6E-3441-429B-A81D-87F8344C068B}"/>
              </a:ext>
            </a:extLst>
          </p:cNvPr>
          <p:cNvSpPr>
            <a:spLocks noGrp="1"/>
          </p:cNvSpPr>
          <p:nvPr>
            <p:ph idx="1"/>
          </p:nvPr>
        </p:nvSpPr>
        <p:spPr>
          <a:xfrm>
            <a:off x="371475" y="2603500"/>
            <a:ext cx="5495926" cy="357346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5" name="Marcador de posición de imagen 1">
            <a:extLst>
              <a:ext uri="{FF2B5EF4-FFF2-40B4-BE49-F238E27FC236}">
                <a16:creationId xmlns:a16="http://schemas.microsoft.com/office/drawing/2014/main" xmlns=""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rtl="0">
              <a:buNone/>
            </a:pPr>
            <a:r>
              <a:rPr lang="es-ES" noProof="0"/>
              <a:t>Agregue la imagen aquí</a:t>
            </a:r>
          </a:p>
        </p:txBody>
      </p:sp>
      <p:sp>
        <p:nvSpPr>
          <p:cNvPr id="7" name="Marcador de posición de imagen 2">
            <a:extLst>
              <a:ext uri="{FF2B5EF4-FFF2-40B4-BE49-F238E27FC236}">
                <a16:creationId xmlns:a16="http://schemas.microsoft.com/office/drawing/2014/main" xmlns=""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rtl="0">
              <a:buNone/>
            </a:pPr>
            <a:r>
              <a:rPr lang="es-ES" noProof="0"/>
              <a:t>Agregue la imagen aquí</a:t>
            </a:r>
          </a:p>
        </p:txBody>
      </p:sp>
      <p:sp>
        <p:nvSpPr>
          <p:cNvPr id="9" name="Rectángulo 8">
            <a:extLst>
              <a:ext uri="{FF2B5EF4-FFF2-40B4-BE49-F238E27FC236}">
                <a16:creationId xmlns:a16="http://schemas.microsoft.com/office/drawing/2014/main" xmlns=""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xmlns=""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xmlns=""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xmlns=""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371476" y="1016000"/>
            <a:ext cx="3997324" cy="2501899"/>
          </a:xfrm>
        </p:spPr>
        <p:txBody>
          <a:bodyPr rtlCol="0" anchor="b">
            <a:noAutofit/>
          </a:bodyPr>
          <a:lstStyle>
            <a:lvl1pPr>
              <a:defRPr sz="5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FCE87C6E-3441-429B-A81D-87F8344C068B}"/>
              </a:ext>
            </a:extLst>
          </p:cNvPr>
          <p:cNvSpPr>
            <a:spLocks noGrp="1"/>
          </p:cNvSpPr>
          <p:nvPr>
            <p:ph idx="1"/>
          </p:nvPr>
        </p:nvSpPr>
        <p:spPr>
          <a:xfrm>
            <a:off x="371475" y="3619500"/>
            <a:ext cx="3997325"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a:p>
        </p:txBody>
      </p:sp>
      <p:sp>
        <p:nvSpPr>
          <p:cNvPr id="13" name="Marcador de posición de imagen 6">
            <a:extLst>
              <a:ext uri="{FF2B5EF4-FFF2-40B4-BE49-F238E27FC236}">
                <a16:creationId xmlns:a16="http://schemas.microsoft.com/office/drawing/2014/main" xmlns=""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4" name="Marcador de posición de imagen 6">
            <a:extLst>
              <a:ext uri="{FF2B5EF4-FFF2-40B4-BE49-F238E27FC236}">
                <a16:creationId xmlns:a16="http://schemas.microsoft.com/office/drawing/2014/main" xmlns=""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5" name="Rectángulo 14">
            <a:extLst>
              <a:ext uri="{FF2B5EF4-FFF2-40B4-BE49-F238E27FC236}">
                <a16:creationId xmlns:a16="http://schemas.microsoft.com/office/drawing/2014/main" xmlns=""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Rectángulo 15">
            <a:extLst>
              <a:ext uri="{FF2B5EF4-FFF2-40B4-BE49-F238E27FC236}">
                <a16:creationId xmlns:a16="http://schemas.microsoft.com/office/drawing/2014/main" xmlns=""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16">
            <a:extLst>
              <a:ext uri="{FF2B5EF4-FFF2-40B4-BE49-F238E27FC236}">
                <a16:creationId xmlns:a16="http://schemas.microsoft.com/office/drawing/2014/main" xmlns=""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xmlns=""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xmlns=""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Rectángulo 6">
            <a:extLst>
              <a:ext uri="{FF2B5EF4-FFF2-40B4-BE49-F238E27FC236}">
                <a16:creationId xmlns:a16="http://schemas.microsoft.com/office/drawing/2014/main" xmlns=""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número de diapositiva 5">
            <a:extLst>
              <a:ext uri="{FF2B5EF4-FFF2-40B4-BE49-F238E27FC236}">
                <a16:creationId xmlns:a16="http://schemas.microsoft.com/office/drawing/2014/main" xmlns=""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pPr rtl="0"/>
            <a:fld id="{03DC2DEF-D2FE-4B45-ABA4-9F153FD1C98A}" type="slidenum">
              <a:rPr lang="es-ES" noProof="0" smtClean="0"/>
              <a:pPr rtl="0"/>
              <a:t>‹Nº›</a:t>
            </a:fld>
            <a:endParaRPr lang="es-ES" noProof="0"/>
          </a:p>
        </p:txBody>
      </p:sp>
      <p:sp>
        <p:nvSpPr>
          <p:cNvPr id="8" name="Rectángulo 7">
            <a:extLst>
              <a:ext uri="{FF2B5EF4-FFF2-40B4-BE49-F238E27FC236}">
                <a16:creationId xmlns:a16="http://schemas.microsoft.com/office/drawing/2014/main" xmlns=""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xmlns=""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8.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8.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48.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48.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xmlns="" id="{251CEBEB-5088-4E63-81A4-0DCEB5B45207}"/>
              </a:ext>
              <a:ext uri="{C183D7F6-B498-43B3-948B-1728B52AA6E4}">
                <adec:decorative xmlns:adec="http://schemas.microsoft.com/office/drawing/2017/decorative" xmlns="" val="1"/>
              </a:ext>
            </a:extLst>
          </p:cNvPr>
          <p:cNvPicPr>
            <a:picLocks noGrp="1" noChangeAspect="1"/>
          </p:cNvPicPr>
          <p:nvPr>
            <p:ph type="pic" sz="quarter" idx="10"/>
          </p:nvPr>
        </p:nvPicPr>
        <p:blipFill>
          <a:blip r:embed="rId3"/>
          <a:srcRect/>
          <a:stretch/>
        </p:blipFill>
        <p:spPr/>
      </p:pic>
      <p:sp>
        <p:nvSpPr>
          <p:cNvPr id="3" name="Título 2">
            <a:extLst>
              <a:ext uri="{FF2B5EF4-FFF2-40B4-BE49-F238E27FC236}">
                <a16:creationId xmlns:a16="http://schemas.microsoft.com/office/drawing/2014/main" xmlns="" id="{3D71C9CD-CAE8-4AC8-936D-333769D479E5}"/>
              </a:ext>
            </a:extLst>
          </p:cNvPr>
          <p:cNvSpPr>
            <a:spLocks noGrp="1"/>
          </p:cNvSpPr>
          <p:nvPr>
            <p:ph type="ctrTitle"/>
          </p:nvPr>
        </p:nvSpPr>
        <p:spPr>
          <a:xfrm>
            <a:off x="6905625" y="1233488"/>
            <a:ext cx="4986338" cy="3262311"/>
          </a:xfrm>
        </p:spPr>
        <p:txBody>
          <a:bodyPr rtlCol="0">
            <a:normAutofit fontScale="90000"/>
          </a:bodyPr>
          <a:lstStyle/>
          <a:p>
            <a:pPr rtl="0"/>
            <a:r>
              <a:rPr lang="es-ES" dirty="0"/>
              <a:t>El Evangelio según</a:t>
            </a:r>
            <a:br>
              <a:rPr lang="es-ES" dirty="0"/>
            </a:br>
            <a:r>
              <a:rPr lang="es-ES" dirty="0"/>
              <a:t>San Juan </a:t>
            </a:r>
            <a:br>
              <a:rPr lang="es-ES" dirty="0"/>
            </a:br>
            <a:r>
              <a:rPr lang="es-ES" dirty="0"/>
              <a:t/>
            </a:r>
            <a:br>
              <a:rPr lang="es-ES" dirty="0"/>
            </a:br>
            <a:r>
              <a:rPr lang="es-ES" sz="3600" dirty="0"/>
              <a:t>Tema 1.</a:t>
            </a:r>
            <a:br>
              <a:rPr lang="es-ES" sz="3600" dirty="0"/>
            </a:br>
            <a:r>
              <a:rPr lang="es-ES" sz="3600" dirty="0"/>
              <a:t>La figura de San Juan Evangelista</a:t>
            </a:r>
            <a:endParaRPr lang="es-ES" dirty="0"/>
          </a:p>
        </p:txBody>
      </p:sp>
      <p:sp>
        <p:nvSpPr>
          <p:cNvPr id="4" name="Subtítulo 3">
            <a:extLst>
              <a:ext uri="{FF2B5EF4-FFF2-40B4-BE49-F238E27FC236}">
                <a16:creationId xmlns:a16="http://schemas.microsoft.com/office/drawing/2014/main" xmlns="" id="{C6D24F99-E026-485A-96CD-AEC98137262A}"/>
              </a:ext>
            </a:extLst>
          </p:cNvPr>
          <p:cNvSpPr>
            <a:spLocks noGrp="1"/>
          </p:cNvSpPr>
          <p:nvPr>
            <p:ph type="subTitle" idx="1"/>
          </p:nvPr>
        </p:nvSpPr>
        <p:spPr>
          <a:xfrm>
            <a:off x="6905625" y="4927600"/>
            <a:ext cx="4986338" cy="1273175"/>
          </a:xfrm>
        </p:spPr>
        <p:txBody>
          <a:bodyPr rtlCol="0">
            <a:normAutofit lnSpcReduction="10000"/>
          </a:bodyPr>
          <a:lstStyle/>
          <a:p>
            <a:pPr rtl="0"/>
            <a:r>
              <a:rPr lang="es-ES" dirty="0"/>
              <a:t>Escuela de Biblia</a:t>
            </a:r>
          </a:p>
          <a:p>
            <a:pPr rtl="0"/>
            <a:r>
              <a:rPr lang="es-ES" dirty="0"/>
              <a:t>Parroquia Asunción Nuestra Señora</a:t>
            </a:r>
          </a:p>
          <a:p>
            <a:pPr rtl="0"/>
            <a:r>
              <a:rPr lang="es-ES" dirty="0"/>
              <a:t>Pozuelo de Alarcón</a:t>
            </a:r>
          </a:p>
        </p:txBody>
      </p:sp>
    </p:spTree>
    <p:extLst>
      <p:ext uri="{BB962C8B-B14F-4D97-AF65-F5344CB8AC3E}">
        <p14:creationId xmlns:p14="http://schemas.microsoft.com/office/powerpoint/2010/main" xmlns="" val="149549653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707CE8-E241-3F5A-E25B-9AE33F443A0D}"/>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4E6ED974-0140-E31C-279D-DD879435AC5E}"/>
              </a:ext>
            </a:extLst>
          </p:cNvPr>
          <p:cNvSpPr>
            <a:spLocks noGrp="1"/>
          </p:cNvSpPr>
          <p:nvPr>
            <p:ph type="title"/>
          </p:nvPr>
        </p:nvSpPr>
        <p:spPr/>
        <p:txBody>
          <a:bodyPr rtlCol="0"/>
          <a:lstStyle/>
          <a:p>
            <a:pPr rtl="0"/>
            <a:r>
              <a:rPr lang="es-ES" dirty="0"/>
              <a:t>Biografía.  </a:t>
            </a:r>
          </a:p>
        </p:txBody>
      </p:sp>
      <p:sp>
        <p:nvSpPr>
          <p:cNvPr id="3" name="Marcador de número de diapositiva 2">
            <a:extLst>
              <a:ext uri="{FF2B5EF4-FFF2-40B4-BE49-F238E27FC236}">
                <a16:creationId xmlns:a16="http://schemas.microsoft.com/office/drawing/2014/main" xmlns="" id="{062E86A5-52BC-B29E-F61B-D17A77782E80}"/>
              </a:ext>
            </a:extLst>
          </p:cNvPr>
          <p:cNvSpPr>
            <a:spLocks noGrp="1"/>
          </p:cNvSpPr>
          <p:nvPr>
            <p:ph type="sldNum" sz="quarter" idx="12"/>
          </p:nvPr>
        </p:nvSpPr>
        <p:spPr/>
        <p:txBody>
          <a:bodyPr rtlCol="0"/>
          <a:lstStyle/>
          <a:p>
            <a:pPr rtl="0"/>
            <a:fld id="{03DC2DEF-D2FE-4B45-ABA4-9F153FD1C98A}" type="slidenum">
              <a:rPr lang="es-ES" smtClean="0"/>
              <a:pPr rtl="0"/>
              <a:t>10</a:t>
            </a:fld>
            <a:endParaRPr lang="es-ES"/>
          </a:p>
        </p:txBody>
      </p:sp>
      <p:sp>
        <p:nvSpPr>
          <p:cNvPr id="30" name="CuadroTexto 29">
            <a:extLst>
              <a:ext uri="{FF2B5EF4-FFF2-40B4-BE49-F238E27FC236}">
                <a16:creationId xmlns:a16="http://schemas.microsoft.com/office/drawing/2014/main" xmlns="" id="{74A50E58-9541-2299-1F6C-FD7D9B776F0E}"/>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pic>
        <p:nvPicPr>
          <p:cNvPr id="4" name="Imagen 3">
            <a:extLst>
              <a:ext uri="{FF2B5EF4-FFF2-40B4-BE49-F238E27FC236}">
                <a16:creationId xmlns:a16="http://schemas.microsoft.com/office/drawing/2014/main" xmlns="" id="{0AF9B432-2BE7-C173-FA9D-EBBBF0292B22}"/>
              </a:ext>
            </a:extLst>
          </p:cNvPr>
          <p:cNvPicPr>
            <a:picLocks noChangeAspect="1"/>
          </p:cNvPicPr>
          <p:nvPr/>
        </p:nvPicPr>
        <p:blipFill>
          <a:blip r:embed="rId3"/>
          <a:stretch>
            <a:fillRect/>
          </a:stretch>
        </p:blipFill>
        <p:spPr>
          <a:xfrm>
            <a:off x="321770" y="1104247"/>
            <a:ext cx="5632300" cy="3900889"/>
          </a:xfrm>
          <a:prstGeom prst="rect">
            <a:avLst/>
          </a:prstGeom>
        </p:spPr>
      </p:pic>
      <p:pic>
        <p:nvPicPr>
          <p:cNvPr id="6" name="Imagen 5">
            <a:extLst>
              <a:ext uri="{FF2B5EF4-FFF2-40B4-BE49-F238E27FC236}">
                <a16:creationId xmlns:a16="http://schemas.microsoft.com/office/drawing/2014/main" xmlns="" id="{D7F9CD92-4C2A-496C-2040-6A5A0BA1E483}"/>
              </a:ext>
            </a:extLst>
          </p:cNvPr>
          <p:cNvPicPr>
            <a:picLocks noChangeAspect="1"/>
          </p:cNvPicPr>
          <p:nvPr/>
        </p:nvPicPr>
        <p:blipFill>
          <a:blip r:embed="rId4"/>
          <a:stretch>
            <a:fillRect/>
          </a:stretch>
        </p:blipFill>
        <p:spPr>
          <a:xfrm>
            <a:off x="6309743" y="2596164"/>
            <a:ext cx="5656740" cy="3525504"/>
          </a:xfrm>
          <a:prstGeom prst="rect">
            <a:avLst/>
          </a:prstGeom>
        </p:spPr>
      </p:pic>
    </p:spTree>
    <p:extLst>
      <p:ext uri="{BB962C8B-B14F-4D97-AF65-F5344CB8AC3E}">
        <p14:creationId xmlns:p14="http://schemas.microsoft.com/office/powerpoint/2010/main" xmlns="" val="382019468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99A63F1-5D16-EE38-4EAF-0CF53AA4D568}"/>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5A88348E-44E7-B61D-6DCB-FDEC56B10039}"/>
              </a:ext>
            </a:extLst>
          </p:cNvPr>
          <p:cNvSpPr>
            <a:spLocks noGrp="1"/>
          </p:cNvSpPr>
          <p:nvPr>
            <p:ph type="title"/>
          </p:nvPr>
        </p:nvSpPr>
        <p:spPr/>
        <p:txBody>
          <a:bodyPr rtlCol="0"/>
          <a:lstStyle/>
          <a:p>
            <a:pPr rtl="0"/>
            <a:r>
              <a:rPr lang="es-ES" dirty="0"/>
              <a:t>Biografía.  </a:t>
            </a:r>
          </a:p>
        </p:txBody>
      </p:sp>
      <p:sp>
        <p:nvSpPr>
          <p:cNvPr id="3" name="Marcador de número de diapositiva 2">
            <a:extLst>
              <a:ext uri="{FF2B5EF4-FFF2-40B4-BE49-F238E27FC236}">
                <a16:creationId xmlns:a16="http://schemas.microsoft.com/office/drawing/2014/main" xmlns="" id="{B30A6740-B9F6-A1A3-BED7-CFC354961A35}"/>
              </a:ext>
            </a:extLst>
          </p:cNvPr>
          <p:cNvSpPr>
            <a:spLocks noGrp="1"/>
          </p:cNvSpPr>
          <p:nvPr>
            <p:ph type="sldNum" sz="quarter" idx="12"/>
          </p:nvPr>
        </p:nvSpPr>
        <p:spPr/>
        <p:txBody>
          <a:bodyPr rtlCol="0"/>
          <a:lstStyle/>
          <a:p>
            <a:pPr rtl="0"/>
            <a:fld id="{03DC2DEF-D2FE-4B45-ABA4-9F153FD1C98A}" type="slidenum">
              <a:rPr lang="es-ES" smtClean="0"/>
              <a:pPr rtl="0"/>
              <a:t>11</a:t>
            </a:fld>
            <a:endParaRPr lang="es-ES"/>
          </a:p>
        </p:txBody>
      </p:sp>
      <p:sp>
        <p:nvSpPr>
          <p:cNvPr id="30" name="CuadroTexto 29">
            <a:extLst>
              <a:ext uri="{FF2B5EF4-FFF2-40B4-BE49-F238E27FC236}">
                <a16:creationId xmlns:a16="http://schemas.microsoft.com/office/drawing/2014/main" xmlns="" id="{00A45E54-8688-803F-86E0-09ACBFF65F70}"/>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E93B7601-A91F-6B92-C1F4-EC1C583BF43E}"/>
              </a:ext>
            </a:extLst>
          </p:cNvPr>
          <p:cNvSpPr txBox="1"/>
          <p:nvPr/>
        </p:nvSpPr>
        <p:spPr>
          <a:xfrm>
            <a:off x="407988" y="1145753"/>
            <a:ext cx="10920947" cy="1200329"/>
          </a:xfrm>
          <a:prstGeom prst="rect">
            <a:avLst/>
          </a:prstGeom>
          <a:noFill/>
        </p:spPr>
        <p:txBody>
          <a:bodyPr wrap="square">
            <a:spAutoFit/>
          </a:bodyPr>
          <a:lstStyle/>
          <a:p>
            <a:pPr algn="just"/>
            <a:r>
              <a:rPr lang="es-ES" sz="2400" b="1" dirty="0">
                <a:solidFill>
                  <a:schemeClr val="accent5">
                    <a:lumMod val="75000"/>
                  </a:schemeClr>
                </a:solidFill>
                <a:latin typeface="Berlin Sans FB" panose="020E0602020502020306" pitchFamily="34" charset="0"/>
              </a:rPr>
              <a:t>Juan fue uno de los primeros testigos de la Resurrección. Corrió al sepulcro más rápido que Pedro, lo esperó respetuosamente, y después entró y “vio y creyó”</a:t>
            </a:r>
          </a:p>
        </p:txBody>
      </p:sp>
      <p:pic>
        <p:nvPicPr>
          <p:cNvPr id="8" name="Imagen 7">
            <a:extLst>
              <a:ext uri="{FF2B5EF4-FFF2-40B4-BE49-F238E27FC236}">
                <a16:creationId xmlns:a16="http://schemas.microsoft.com/office/drawing/2014/main" xmlns="" id="{176CCC57-0213-99DD-5AE1-744E7C68FD04}"/>
              </a:ext>
            </a:extLst>
          </p:cNvPr>
          <p:cNvPicPr>
            <a:picLocks noChangeAspect="1"/>
          </p:cNvPicPr>
          <p:nvPr/>
        </p:nvPicPr>
        <p:blipFill>
          <a:blip r:embed="rId3"/>
          <a:stretch>
            <a:fillRect/>
          </a:stretch>
        </p:blipFill>
        <p:spPr>
          <a:xfrm>
            <a:off x="2502793" y="2087341"/>
            <a:ext cx="7186413" cy="4113434"/>
          </a:xfrm>
          <a:prstGeom prst="rect">
            <a:avLst/>
          </a:prstGeom>
        </p:spPr>
      </p:pic>
    </p:spTree>
    <p:extLst>
      <p:ext uri="{BB962C8B-B14F-4D97-AF65-F5344CB8AC3E}">
        <p14:creationId xmlns:p14="http://schemas.microsoft.com/office/powerpoint/2010/main" xmlns="" val="13822374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19E468-ED0A-A82C-E807-4FFFB62DA0CA}"/>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7878BF40-2B49-4AB9-43AE-B1A6FDEB9E57}"/>
              </a:ext>
            </a:extLst>
          </p:cNvPr>
          <p:cNvSpPr>
            <a:spLocks noGrp="1"/>
          </p:cNvSpPr>
          <p:nvPr>
            <p:ph type="title"/>
          </p:nvPr>
        </p:nvSpPr>
        <p:spPr/>
        <p:txBody>
          <a:bodyPr rtlCol="0"/>
          <a:lstStyle/>
          <a:p>
            <a:pPr rtl="0"/>
            <a:r>
              <a:rPr lang="es-ES" dirty="0"/>
              <a:t>Biografía.  </a:t>
            </a:r>
          </a:p>
        </p:txBody>
      </p:sp>
      <p:sp>
        <p:nvSpPr>
          <p:cNvPr id="3" name="Marcador de número de diapositiva 2">
            <a:extLst>
              <a:ext uri="{FF2B5EF4-FFF2-40B4-BE49-F238E27FC236}">
                <a16:creationId xmlns:a16="http://schemas.microsoft.com/office/drawing/2014/main" xmlns="" id="{6032D06F-C200-49DE-EE3A-649BCCEF4B45}"/>
              </a:ext>
            </a:extLst>
          </p:cNvPr>
          <p:cNvSpPr>
            <a:spLocks noGrp="1"/>
          </p:cNvSpPr>
          <p:nvPr>
            <p:ph type="sldNum" sz="quarter" idx="12"/>
          </p:nvPr>
        </p:nvSpPr>
        <p:spPr/>
        <p:txBody>
          <a:bodyPr rtlCol="0"/>
          <a:lstStyle/>
          <a:p>
            <a:pPr rtl="0"/>
            <a:fld id="{03DC2DEF-D2FE-4B45-ABA4-9F153FD1C98A}" type="slidenum">
              <a:rPr lang="es-ES" smtClean="0"/>
              <a:pPr rtl="0"/>
              <a:t>12</a:t>
            </a:fld>
            <a:endParaRPr lang="es-ES"/>
          </a:p>
        </p:txBody>
      </p:sp>
      <p:sp>
        <p:nvSpPr>
          <p:cNvPr id="30" name="CuadroTexto 29">
            <a:extLst>
              <a:ext uri="{FF2B5EF4-FFF2-40B4-BE49-F238E27FC236}">
                <a16:creationId xmlns:a16="http://schemas.microsoft.com/office/drawing/2014/main" xmlns="" id="{204CF5CC-5763-47BA-8C4E-680B64D4C356}"/>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A9F8EFEE-2503-2391-0225-B719DBF587E9}"/>
              </a:ext>
            </a:extLst>
          </p:cNvPr>
          <p:cNvSpPr txBox="1"/>
          <p:nvPr/>
        </p:nvSpPr>
        <p:spPr>
          <a:xfrm>
            <a:off x="407988" y="1145753"/>
            <a:ext cx="10920947" cy="830997"/>
          </a:xfrm>
          <a:prstGeom prst="rect">
            <a:avLst/>
          </a:prstGeom>
          <a:noFill/>
        </p:spPr>
        <p:txBody>
          <a:bodyPr wrap="square">
            <a:spAutoFit/>
          </a:bodyPr>
          <a:lstStyle/>
          <a:p>
            <a:pPr algn="just"/>
            <a:r>
              <a:rPr lang="es-ES" sz="2400" b="1" dirty="0">
                <a:solidFill>
                  <a:schemeClr val="accent5">
                    <a:lumMod val="75000"/>
                  </a:schemeClr>
                </a:solidFill>
                <a:latin typeface="Berlin Sans FB" panose="020E0602020502020306" pitchFamily="34" charset="0"/>
              </a:rPr>
              <a:t>Juan es el que reconoció a Jesús cuando se apareció a los apóstoles junto al Mar de Galilea</a:t>
            </a:r>
          </a:p>
        </p:txBody>
      </p:sp>
      <p:pic>
        <p:nvPicPr>
          <p:cNvPr id="7" name="Imagen 6">
            <a:extLst>
              <a:ext uri="{FF2B5EF4-FFF2-40B4-BE49-F238E27FC236}">
                <a16:creationId xmlns:a16="http://schemas.microsoft.com/office/drawing/2014/main" xmlns="" id="{892397F9-8E63-1B17-0497-42F7C928738C}"/>
              </a:ext>
            </a:extLst>
          </p:cNvPr>
          <p:cNvPicPr>
            <a:picLocks noChangeAspect="1"/>
          </p:cNvPicPr>
          <p:nvPr/>
        </p:nvPicPr>
        <p:blipFill>
          <a:blip r:embed="rId3"/>
          <a:stretch>
            <a:fillRect/>
          </a:stretch>
        </p:blipFill>
        <p:spPr>
          <a:xfrm>
            <a:off x="688827" y="2103328"/>
            <a:ext cx="2526011" cy="1892070"/>
          </a:xfrm>
          <a:prstGeom prst="rect">
            <a:avLst/>
          </a:prstGeom>
        </p:spPr>
      </p:pic>
      <p:pic>
        <p:nvPicPr>
          <p:cNvPr id="11" name="Imagen 10">
            <a:extLst>
              <a:ext uri="{FF2B5EF4-FFF2-40B4-BE49-F238E27FC236}">
                <a16:creationId xmlns:a16="http://schemas.microsoft.com/office/drawing/2014/main" xmlns="" id="{C06F9F06-2EE2-C99B-19FD-71B9C7EBAE84}"/>
              </a:ext>
            </a:extLst>
          </p:cNvPr>
          <p:cNvPicPr>
            <a:picLocks noChangeAspect="1"/>
          </p:cNvPicPr>
          <p:nvPr/>
        </p:nvPicPr>
        <p:blipFill>
          <a:blip r:embed="rId4"/>
          <a:stretch>
            <a:fillRect/>
          </a:stretch>
        </p:blipFill>
        <p:spPr>
          <a:xfrm>
            <a:off x="8306601" y="4186989"/>
            <a:ext cx="3298137" cy="2194761"/>
          </a:xfrm>
          <a:prstGeom prst="rect">
            <a:avLst/>
          </a:prstGeom>
        </p:spPr>
      </p:pic>
      <p:pic>
        <p:nvPicPr>
          <p:cNvPr id="13" name="Imagen 12">
            <a:extLst>
              <a:ext uri="{FF2B5EF4-FFF2-40B4-BE49-F238E27FC236}">
                <a16:creationId xmlns:a16="http://schemas.microsoft.com/office/drawing/2014/main" xmlns="" id="{33E5BE21-49AF-D326-C2AB-083B62361C47}"/>
              </a:ext>
            </a:extLst>
          </p:cNvPr>
          <p:cNvPicPr>
            <a:picLocks noChangeAspect="1"/>
          </p:cNvPicPr>
          <p:nvPr/>
        </p:nvPicPr>
        <p:blipFill>
          <a:blip r:embed="rId5"/>
          <a:stretch>
            <a:fillRect/>
          </a:stretch>
        </p:blipFill>
        <p:spPr>
          <a:xfrm>
            <a:off x="3685473" y="3393761"/>
            <a:ext cx="4140154" cy="2318486"/>
          </a:xfrm>
          <a:prstGeom prst="rect">
            <a:avLst/>
          </a:prstGeom>
        </p:spPr>
      </p:pic>
    </p:spTree>
    <p:extLst>
      <p:ext uri="{BB962C8B-B14F-4D97-AF65-F5344CB8AC3E}">
        <p14:creationId xmlns:p14="http://schemas.microsoft.com/office/powerpoint/2010/main" xmlns="" val="2114678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ADE2B8C-770B-B108-8BD3-3713AAE1C7C4}"/>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859AB060-992C-3205-26EC-80A77C931632}"/>
              </a:ext>
            </a:extLst>
          </p:cNvPr>
          <p:cNvSpPr>
            <a:spLocks noGrp="1"/>
          </p:cNvSpPr>
          <p:nvPr>
            <p:ph type="title"/>
          </p:nvPr>
        </p:nvSpPr>
        <p:spPr/>
        <p:txBody>
          <a:bodyPr rtlCol="0"/>
          <a:lstStyle/>
          <a:p>
            <a:pPr rtl="0"/>
            <a:r>
              <a:rPr lang="es-ES" dirty="0"/>
              <a:t>Biografía.  </a:t>
            </a:r>
          </a:p>
        </p:txBody>
      </p:sp>
      <p:sp>
        <p:nvSpPr>
          <p:cNvPr id="3" name="Marcador de número de diapositiva 2">
            <a:extLst>
              <a:ext uri="{FF2B5EF4-FFF2-40B4-BE49-F238E27FC236}">
                <a16:creationId xmlns:a16="http://schemas.microsoft.com/office/drawing/2014/main" xmlns="" id="{F37F7FC5-7E4C-27F5-1B49-F3E5DBE5F6DE}"/>
              </a:ext>
            </a:extLst>
          </p:cNvPr>
          <p:cNvSpPr>
            <a:spLocks noGrp="1"/>
          </p:cNvSpPr>
          <p:nvPr>
            <p:ph type="sldNum" sz="quarter" idx="12"/>
          </p:nvPr>
        </p:nvSpPr>
        <p:spPr/>
        <p:txBody>
          <a:bodyPr rtlCol="0"/>
          <a:lstStyle/>
          <a:p>
            <a:pPr rtl="0"/>
            <a:fld id="{03DC2DEF-D2FE-4B45-ABA4-9F153FD1C98A}" type="slidenum">
              <a:rPr lang="es-ES" smtClean="0"/>
              <a:pPr rtl="0"/>
              <a:t>13</a:t>
            </a:fld>
            <a:endParaRPr lang="es-ES"/>
          </a:p>
        </p:txBody>
      </p:sp>
      <p:sp>
        <p:nvSpPr>
          <p:cNvPr id="30" name="CuadroTexto 29">
            <a:extLst>
              <a:ext uri="{FF2B5EF4-FFF2-40B4-BE49-F238E27FC236}">
                <a16:creationId xmlns:a16="http://schemas.microsoft.com/office/drawing/2014/main" xmlns="" id="{A648786A-094C-DF9C-EBA0-62F31C5873EB}"/>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AE227C45-ACAD-E188-D55B-4331D4E4F3D7}"/>
              </a:ext>
            </a:extLst>
          </p:cNvPr>
          <p:cNvSpPr txBox="1"/>
          <p:nvPr/>
        </p:nvSpPr>
        <p:spPr>
          <a:xfrm>
            <a:off x="371475" y="1479935"/>
            <a:ext cx="10995961" cy="4524315"/>
          </a:xfrm>
          <a:prstGeom prst="rect">
            <a:avLst/>
          </a:prstGeom>
          <a:noFill/>
        </p:spPr>
        <p:txBody>
          <a:bodyPr wrap="square">
            <a:spAutoFit/>
          </a:bodyPr>
          <a:lstStyle/>
          <a:p>
            <a:pPr algn="just"/>
            <a:r>
              <a:rPr lang="es-ES" sz="3200" dirty="0">
                <a:solidFill>
                  <a:srgbClr val="00B050"/>
                </a:solidFill>
                <a:latin typeface="Britannic Bold" panose="020B0903060703020204" pitchFamily="34" charset="0"/>
              </a:rPr>
              <a:t>Tras la resurrección de Jesús, San Juan Evangelista ocupó una posición relevante entre los discípulos.</a:t>
            </a:r>
          </a:p>
          <a:p>
            <a:pPr algn="just"/>
            <a:r>
              <a:rPr lang="es-ES" sz="3200" dirty="0">
                <a:solidFill>
                  <a:srgbClr val="00B050"/>
                </a:solidFill>
                <a:latin typeface="Britannic Bold" panose="020B0903060703020204" pitchFamily="34" charset="0"/>
              </a:rPr>
              <a:t>Junto con Pedro, sufrió amenazas, persecución y cárcel por predicar sobre Jesús.</a:t>
            </a:r>
          </a:p>
          <a:p>
            <a:pPr algn="just"/>
            <a:r>
              <a:rPr lang="es-ES" sz="3200" dirty="0">
                <a:solidFill>
                  <a:srgbClr val="00B050"/>
                </a:solidFill>
                <a:latin typeface="Britannic Bold" panose="020B0903060703020204" pitchFamily="34" charset="0"/>
              </a:rPr>
              <a:t>Fue enviado por la comunidad, junto con Pedro, a orar por los samaritanos que habían aceptado la Palabra de Dios. </a:t>
            </a:r>
          </a:p>
          <a:p>
            <a:pPr algn="just"/>
            <a:r>
              <a:rPr lang="es-ES" sz="3200" dirty="0">
                <a:solidFill>
                  <a:srgbClr val="00B050"/>
                </a:solidFill>
                <a:latin typeface="Britannic Bold" panose="020B0903060703020204" pitchFamily="34" charset="0"/>
              </a:rPr>
              <a:t>Tras la Ascensión de Jesús y Pentecostés, predicó en Asia Menor, y se estableció en Éfeso, donde dirigió la Iglesia.</a:t>
            </a:r>
          </a:p>
          <a:p>
            <a:pPr algn="just"/>
            <a:r>
              <a:rPr lang="es-ES" sz="3200" dirty="0">
                <a:solidFill>
                  <a:srgbClr val="00B050"/>
                </a:solidFill>
                <a:latin typeface="Britannic Bold" panose="020B0903060703020204" pitchFamily="34" charset="0"/>
              </a:rPr>
              <a:t>Participó en el Concilio de Jerusalén.</a:t>
            </a:r>
          </a:p>
        </p:txBody>
      </p:sp>
    </p:spTree>
    <p:extLst>
      <p:ext uri="{BB962C8B-B14F-4D97-AF65-F5344CB8AC3E}">
        <p14:creationId xmlns:p14="http://schemas.microsoft.com/office/powerpoint/2010/main" xmlns="" val="407132463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42CD88F-C2CF-52F3-D86B-E346F201D113}"/>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F28B38DE-C5B9-D1EE-3B5B-8FA698499AF7}"/>
              </a:ext>
            </a:extLst>
          </p:cNvPr>
          <p:cNvSpPr>
            <a:spLocks noGrp="1"/>
          </p:cNvSpPr>
          <p:nvPr>
            <p:ph type="title"/>
          </p:nvPr>
        </p:nvSpPr>
        <p:spPr/>
        <p:txBody>
          <a:bodyPr rtlCol="0"/>
          <a:lstStyle/>
          <a:p>
            <a:pPr rtl="0"/>
            <a:r>
              <a:rPr lang="es-ES" dirty="0"/>
              <a:t>Biografía.  </a:t>
            </a:r>
          </a:p>
        </p:txBody>
      </p:sp>
      <p:sp>
        <p:nvSpPr>
          <p:cNvPr id="3" name="Marcador de número de diapositiva 2">
            <a:extLst>
              <a:ext uri="{FF2B5EF4-FFF2-40B4-BE49-F238E27FC236}">
                <a16:creationId xmlns:a16="http://schemas.microsoft.com/office/drawing/2014/main" xmlns="" id="{56C4236F-E8C3-4DC5-D1B2-76529ED42F12}"/>
              </a:ext>
            </a:extLst>
          </p:cNvPr>
          <p:cNvSpPr>
            <a:spLocks noGrp="1"/>
          </p:cNvSpPr>
          <p:nvPr>
            <p:ph type="sldNum" sz="quarter" idx="12"/>
          </p:nvPr>
        </p:nvSpPr>
        <p:spPr/>
        <p:txBody>
          <a:bodyPr rtlCol="0"/>
          <a:lstStyle/>
          <a:p>
            <a:pPr rtl="0"/>
            <a:fld id="{03DC2DEF-D2FE-4B45-ABA4-9F153FD1C98A}" type="slidenum">
              <a:rPr lang="es-ES" smtClean="0"/>
              <a:pPr rtl="0"/>
              <a:t>14</a:t>
            </a:fld>
            <a:endParaRPr lang="es-ES"/>
          </a:p>
        </p:txBody>
      </p:sp>
      <p:sp>
        <p:nvSpPr>
          <p:cNvPr id="4" name="CuadroTexto 3">
            <a:extLst>
              <a:ext uri="{FF2B5EF4-FFF2-40B4-BE49-F238E27FC236}">
                <a16:creationId xmlns:a16="http://schemas.microsoft.com/office/drawing/2014/main" xmlns="" id="{8DF0F680-E8FD-FCD5-5D64-34FBCB54C011}"/>
              </a:ext>
            </a:extLst>
          </p:cNvPr>
          <p:cNvSpPr txBox="1"/>
          <p:nvPr/>
        </p:nvSpPr>
        <p:spPr>
          <a:xfrm>
            <a:off x="526982" y="1233488"/>
            <a:ext cx="5132672" cy="954107"/>
          </a:xfrm>
          <a:prstGeom prst="rect">
            <a:avLst/>
          </a:prstGeom>
          <a:noFill/>
        </p:spPr>
        <p:txBody>
          <a:bodyPr wrap="square">
            <a:spAutoFit/>
          </a:bodyPr>
          <a:lstStyle/>
          <a:p>
            <a:pPr algn="just"/>
            <a:r>
              <a:rPr lang="es-ES" sz="2800" b="1" dirty="0">
                <a:solidFill>
                  <a:srgbClr val="002060"/>
                </a:solidFill>
              </a:rPr>
              <a:t>La Tradición afirma que Juan y María vivieron en Éfeso. </a:t>
            </a:r>
          </a:p>
        </p:txBody>
      </p:sp>
      <p:pic>
        <p:nvPicPr>
          <p:cNvPr id="11" name="Imagen 10">
            <a:extLst>
              <a:ext uri="{FF2B5EF4-FFF2-40B4-BE49-F238E27FC236}">
                <a16:creationId xmlns:a16="http://schemas.microsoft.com/office/drawing/2014/main" xmlns="" id="{AC404746-9FE5-25F4-8CD4-A248BF8848A3}"/>
              </a:ext>
            </a:extLst>
          </p:cNvPr>
          <p:cNvPicPr>
            <a:picLocks noChangeAspect="1"/>
          </p:cNvPicPr>
          <p:nvPr/>
        </p:nvPicPr>
        <p:blipFill>
          <a:blip r:embed="rId3"/>
          <a:stretch>
            <a:fillRect/>
          </a:stretch>
        </p:blipFill>
        <p:spPr>
          <a:xfrm>
            <a:off x="526982" y="2187595"/>
            <a:ext cx="3128566" cy="1985863"/>
          </a:xfrm>
          <a:prstGeom prst="rect">
            <a:avLst/>
          </a:prstGeom>
        </p:spPr>
      </p:pic>
      <p:pic>
        <p:nvPicPr>
          <p:cNvPr id="13" name="Imagen 12">
            <a:extLst>
              <a:ext uri="{FF2B5EF4-FFF2-40B4-BE49-F238E27FC236}">
                <a16:creationId xmlns:a16="http://schemas.microsoft.com/office/drawing/2014/main" xmlns="" id="{DA53C8F3-2F22-7E80-FB54-5189323624DF}"/>
              </a:ext>
            </a:extLst>
          </p:cNvPr>
          <p:cNvPicPr>
            <a:picLocks noChangeAspect="1"/>
          </p:cNvPicPr>
          <p:nvPr/>
        </p:nvPicPr>
        <p:blipFill>
          <a:blip r:embed="rId4"/>
          <a:stretch>
            <a:fillRect/>
          </a:stretch>
        </p:blipFill>
        <p:spPr>
          <a:xfrm>
            <a:off x="2693068" y="4299373"/>
            <a:ext cx="3224218" cy="2261765"/>
          </a:xfrm>
          <a:prstGeom prst="rect">
            <a:avLst/>
          </a:prstGeom>
        </p:spPr>
      </p:pic>
      <p:sp>
        <p:nvSpPr>
          <p:cNvPr id="15" name="CuadroTexto 14">
            <a:extLst>
              <a:ext uri="{FF2B5EF4-FFF2-40B4-BE49-F238E27FC236}">
                <a16:creationId xmlns:a16="http://schemas.microsoft.com/office/drawing/2014/main" xmlns="" id="{D8200E5E-D66D-E542-75D9-11348510C68A}"/>
              </a:ext>
            </a:extLst>
          </p:cNvPr>
          <p:cNvSpPr txBox="1"/>
          <p:nvPr/>
        </p:nvSpPr>
        <p:spPr>
          <a:xfrm>
            <a:off x="6333421" y="1233488"/>
            <a:ext cx="5681467" cy="1631216"/>
          </a:xfrm>
          <a:prstGeom prst="rect">
            <a:avLst/>
          </a:prstGeom>
          <a:noFill/>
        </p:spPr>
        <p:txBody>
          <a:bodyPr wrap="square">
            <a:spAutoFit/>
          </a:bodyPr>
          <a:lstStyle/>
          <a:p>
            <a:pPr algn="just"/>
            <a:r>
              <a:rPr lang="es-ES" sz="2000" dirty="0">
                <a:solidFill>
                  <a:schemeClr val="accent1">
                    <a:lumMod val="75000"/>
                  </a:schemeClr>
                </a:solidFill>
                <a:latin typeface="Britannic Bold" panose="020B0903060703020204" pitchFamily="34" charset="0"/>
              </a:rPr>
              <a:t>Después de la Asunción de María, y durante la persecución contra los cristianos, fue desterrado a la isla de Patmos, por el emperador Domiciano, donde escribió el Apocalipsis.</a:t>
            </a:r>
          </a:p>
        </p:txBody>
      </p:sp>
      <p:pic>
        <p:nvPicPr>
          <p:cNvPr id="17" name="Imagen 16">
            <a:extLst>
              <a:ext uri="{FF2B5EF4-FFF2-40B4-BE49-F238E27FC236}">
                <a16:creationId xmlns:a16="http://schemas.microsoft.com/office/drawing/2014/main" xmlns="" id="{80209AF6-9B5D-0AE0-F231-15068756B562}"/>
              </a:ext>
            </a:extLst>
          </p:cNvPr>
          <p:cNvPicPr>
            <a:picLocks noChangeAspect="1"/>
          </p:cNvPicPr>
          <p:nvPr/>
        </p:nvPicPr>
        <p:blipFill>
          <a:blip r:embed="rId5"/>
          <a:stretch>
            <a:fillRect/>
          </a:stretch>
        </p:blipFill>
        <p:spPr>
          <a:xfrm>
            <a:off x="9321666" y="2764084"/>
            <a:ext cx="2324100" cy="1971675"/>
          </a:xfrm>
          <a:prstGeom prst="rect">
            <a:avLst/>
          </a:prstGeom>
        </p:spPr>
      </p:pic>
      <p:pic>
        <p:nvPicPr>
          <p:cNvPr id="19" name="Imagen 18">
            <a:extLst>
              <a:ext uri="{FF2B5EF4-FFF2-40B4-BE49-F238E27FC236}">
                <a16:creationId xmlns:a16="http://schemas.microsoft.com/office/drawing/2014/main" xmlns="" id="{05CE6042-EB84-5F99-8EE0-08D5D7663942}"/>
              </a:ext>
            </a:extLst>
          </p:cNvPr>
          <p:cNvPicPr>
            <a:picLocks noChangeAspect="1"/>
          </p:cNvPicPr>
          <p:nvPr/>
        </p:nvPicPr>
        <p:blipFill>
          <a:blip r:embed="rId6"/>
          <a:stretch>
            <a:fillRect/>
          </a:stretch>
        </p:blipFill>
        <p:spPr>
          <a:xfrm>
            <a:off x="6433607" y="3968459"/>
            <a:ext cx="2740548" cy="2521819"/>
          </a:xfrm>
          <a:prstGeom prst="rect">
            <a:avLst/>
          </a:prstGeom>
        </p:spPr>
      </p:pic>
    </p:spTree>
    <p:extLst>
      <p:ext uri="{BB962C8B-B14F-4D97-AF65-F5344CB8AC3E}">
        <p14:creationId xmlns:p14="http://schemas.microsoft.com/office/powerpoint/2010/main" xmlns="" val="32894864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564F837-A9AB-3D2A-04EA-86EB9A012583}"/>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D96059A9-AA6E-DD0B-91C6-061A70189CC1}"/>
              </a:ext>
            </a:extLst>
          </p:cNvPr>
          <p:cNvSpPr>
            <a:spLocks noGrp="1"/>
          </p:cNvSpPr>
          <p:nvPr>
            <p:ph type="title"/>
          </p:nvPr>
        </p:nvSpPr>
        <p:spPr/>
        <p:txBody>
          <a:bodyPr rtlCol="0"/>
          <a:lstStyle/>
          <a:p>
            <a:pPr rtl="0"/>
            <a:r>
              <a:rPr lang="es-ES" dirty="0"/>
              <a:t>Obras</a:t>
            </a:r>
          </a:p>
        </p:txBody>
      </p:sp>
      <p:sp>
        <p:nvSpPr>
          <p:cNvPr id="3" name="Marcador de número de diapositiva 2">
            <a:extLst>
              <a:ext uri="{FF2B5EF4-FFF2-40B4-BE49-F238E27FC236}">
                <a16:creationId xmlns:a16="http://schemas.microsoft.com/office/drawing/2014/main" xmlns="" id="{01AC7944-C511-AFAD-15EB-6C6C24E3C8CC}"/>
              </a:ext>
            </a:extLst>
          </p:cNvPr>
          <p:cNvSpPr>
            <a:spLocks noGrp="1"/>
          </p:cNvSpPr>
          <p:nvPr>
            <p:ph type="sldNum" sz="quarter" idx="12"/>
          </p:nvPr>
        </p:nvSpPr>
        <p:spPr/>
        <p:txBody>
          <a:bodyPr rtlCol="0"/>
          <a:lstStyle/>
          <a:p>
            <a:pPr rtl="0"/>
            <a:fld id="{03DC2DEF-D2FE-4B45-ABA4-9F153FD1C98A}" type="slidenum">
              <a:rPr lang="es-ES" smtClean="0"/>
              <a:pPr rtl="0"/>
              <a:t>15</a:t>
            </a:fld>
            <a:endParaRPr lang="es-ES"/>
          </a:p>
        </p:txBody>
      </p:sp>
      <p:sp>
        <p:nvSpPr>
          <p:cNvPr id="30" name="CuadroTexto 29">
            <a:extLst>
              <a:ext uri="{FF2B5EF4-FFF2-40B4-BE49-F238E27FC236}">
                <a16:creationId xmlns:a16="http://schemas.microsoft.com/office/drawing/2014/main" xmlns="" id="{3CEAB7AE-84BB-BCBB-E81A-F96A742196C3}"/>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7EB1F244-29B2-7577-86AF-C432DBFE47D6}"/>
              </a:ext>
            </a:extLst>
          </p:cNvPr>
          <p:cNvSpPr txBox="1"/>
          <p:nvPr/>
        </p:nvSpPr>
        <p:spPr>
          <a:xfrm>
            <a:off x="616016" y="1319008"/>
            <a:ext cx="10902883" cy="954107"/>
          </a:xfrm>
          <a:prstGeom prst="rect">
            <a:avLst/>
          </a:prstGeom>
          <a:noFill/>
        </p:spPr>
        <p:txBody>
          <a:bodyPr wrap="square">
            <a:spAutoFit/>
          </a:bodyPr>
          <a:lstStyle/>
          <a:p>
            <a:pPr algn="just"/>
            <a:r>
              <a:rPr lang="es-ES" sz="2800" dirty="0">
                <a:solidFill>
                  <a:srgbClr val="C00000"/>
                </a:solidFill>
                <a:latin typeface="Berlin Sans FB" panose="020E0602020502020306" pitchFamily="34" charset="0"/>
              </a:rPr>
              <a:t>De su autoría son cuatro libros bíblicos: su Evangelio, tres Epístolas (Cartas) y el Apocalipsis, todos escritos en los últimos años de su vida.</a:t>
            </a:r>
          </a:p>
        </p:txBody>
      </p:sp>
      <p:pic>
        <p:nvPicPr>
          <p:cNvPr id="8" name="Imagen 7">
            <a:extLst>
              <a:ext uri="{FF2B5EF4-FFF2-40B4-BE49-F238E27FC236}">
                <a16:creationId xmlns:a16="http://schemas.microsoft.com/office/drawing/2014/main" xmlns="" id="{E1A078CB-1A06-AE56-D302-7BE20B79A4D8}"/>
              </a:ext>
            </a:extLst>
          </p:cNvPr>
          <p:cNvPicPr>
            <a:picLocks noChangeAspect="1"/>
          </p:cNvPicPr>
          <p:nvPr/>
        </p:nvPicPr>
        <p:blipFill>
          <a:blip r:embed="rId3"/>
          <a:stretch>
            <a:fillRect/>
          </a:stretch>
        </p:blipFill>
        <p:spPr>
          <a:xfrm>
            <a:off x="3858151" y="2332276"/>
            <a:ext cx="4475698" cy="4455806"/>
          </a:xfrm>
          <a:prstGeom prst="rect">
            <a:avLst/>
          </a:prstGeom>
        </p:spPr>
      </p:pic>
    </p:spTree>
    <p:extLst>
      <p:ext uri="{BB962C8B-B14F-4D97-AF65-F5344CB8AC3E}">
        <p14:creationId xmlns:p14="http://schemas.microsoft.com/office/powerpoint/2010/main" xmlns="" val="229090929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141F71-C0B2-6693-3520-C6546154D2CA}"/>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2CB668A4-EDAE-F8A8-EE0D-C4A1498960EC}"/>
              </a:ext>
            </a:extLst>
          </p:cNvPr>
          <p:cNvSpPr>
            <a:spLocks noGrp="1"/>
          </p:cNvSpPr>
          <p:nvPr>
            <p:ph type="title"/>
          </p:nvPr>
        </p:nvSpPr>
        <p:spPr/>
        <p:txBody>
          <a:bodyPr rtlCol="0"/>
          <a:lstStyle/>
          <a:p>
            <a:pPr rtl="0"/>
            <a:r>
              <a:rPr lang="es-ES" dirty="0"/>
              <a:t>Iconografía</a:t>
            </a:r>
          </a:p>
        </p:txBody>
      </p:sp>
      <p:sp>
        <p:nvSpPr>
          <p:cNvPr id="3" name="Marcador de número de diapositiva 2">
            <a:extLst>
              <a:ext uri="{FF2B5EF4-FFF2-40B4-BE49-F238E27FC236}">
                <a16:creationId xmlns:a16="http://schemas.microsoft.com/office/drawing/2014/main" xmlns="" id="{601BB90B-791C-A698-A21A-754AE54BA979}"/>
              </a:ext>
            </a:extLst>
          </p:cNvPr>
          <p:cNvSpPr>
            <a:spLocks noGrp="1"/>
          </p:cNvSpPr>
          <p:nvPr>
            <p:ph type="sldNum" sz="quarter" idx="12"/>
          </p:nvPr>
        </p:nvSpPr>
        <p:spPr/>
        <p:txBody>
          <a:bodyPr rtlCol="0"/>
          <a:lstStyle/>
          <a:p>
            <a:pPr rtl="0"/>
            <a:fld id="{03DC2DEF-D2FE-4B45-ABA4-9F153FD1C98A}" type="slidenum">
              <a:rPr lang="es-ES" smtClean="0"/>
              <a:pPr rtl="0"/>
              <a:t>16</a:t>
            </a:fld>
            <a:endParaRPr lang="es-ES"/>
          </a:p>
        </p:txBody>
      </p:sp>
      <p:sp>
        <p:nvSpPr>
          <p:cNvPr id="30" name="CuadroTexto 29">
            <a:extLst>
              <a:ext uri="{FF2B5EF4-FFF2-40B4-BE49-F238E27FC236}">
                <a16:creationId xmlns:a16="http://schemas.microsoft.com/office/drawing/2014/main" xmlns="" id="{090F36EC-31D0-A02D-E8C0-123E265E1EA7}"/>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4C10ED69-1FEF-C561-5DED-59343EA91D43}"/>
              </a:ext>
            </a:extLst>
          </p:cNvPr>
          <p:cNvSpPr txBox="1"/>
          <p:nvPr/>
        </p:nvSpPr>
        <p:spPr>
          <a:xfrm>
            <a:off x="519764" y="1233488"/>
            <a:ext cx="11165305" cy="2308324"/>
          </a:xfrm>
          <a:prstGeom prst="rect">
            <a:avLst/>
          </a:prstGeom>
          <a:noFill/>
        </p:spPr>
        <p:txBody>
          <a:bodyPr wrap="square">
            <a:spAutoFit/>
          </a:bodyPr>
          <a:lstStyle/>
          <a:p>
            <a:pPr algn="just"/>
            <a:r>
              <a:rPr lang="es-ES" sz="2400" b="1" dirty="0">
                <a:solidFill>
                  <a:schemeClr val="accent4">
                    <a:lumMod val="50000"/>
                  </a:schemeClr>
                </a:solidFill>
                <a:latin typeface="Berlin Sans FB" panose="020E0602020502020306" pitchFamily="34" charset="0"/>
              </a:rPr>
              <a:t>Se le suele representar joven y sin barba, sosteniendo un libro y con un águila como símbolo de la espiritualidad de sus escritos. </a:t>
            </a:r>
          </a:p>
          <a:p>
            <a:pPr algn="just"/>
            <a:r>
              <a:rPr lang="es-ES" sz="2400" b="1" dirty="0">
                <a:solidFill>
                  <a:schemeClr val="accent4">
                    <a:lumMod val="50000"/>
                  </a:schemeClr>
                </a:solidFill>
                <a:latin typeface="Berlin Sans FB" panose="020E0602020502020306" pitchFamily="34" charset="0"/>
              </a:rPr>
              <a:t>Normalmente viste manto rojo, color de la caridad, y túnica verde, color atribuido a la esperanza, la juventud y la vida. Otra de la simbología típica de San Juan Evangelista es que lo podemos encontrar con un libro y una pluma. </a:t>
            </a:r>
          </a:p>
        </p:txBody>
      </p:sp>
      <p:pic>
        <p:nvPicPr>
          <p:cNvPr id="6" name="Imagen 5">
            <a:extLst>
              <a:ext uri="{FF2B5EF4-FFF2-40B4-BE49-F238E27FC236}">
                <a16:creationId xmlns:a16="http://schemas.microsoft.com/office/drawing/2014/main" xmlns="" id="{4D9C8407-D39C-A464-10F1-17427680100C}"/>
              </a:ext>
            </a:extLst>
          </p:cNvPr>
          <p:cNvPicPr>
            <a:picLocks noChangeAspect="1"/>
          </p:cNvPicPr>
          <p:nvPr/>
        </p:nvPicPr>
        <p:blipFill>
          <a:blip r:embed="rId3"/>
          <a:stretch>
            <a:fillRect/>
          </a:stretch>
        </p:blipFill>
        <p:spPr>
          <a:xfrm>
            <a:off x="916354" y="4060825"/>
            <a:ext cx="2505075" cy="1828800"/>
          </a:xfrm>
          <a:prstGeom prst="rect">
            <a:avLst/>
          </a:prstGeom>
        </p:spPr>
      </p:pic>
      <p:pic>
        <p:nvPicPr>
          <p:cNvPr id="8" name="Imagen 7">
            <a:extLst>
              <a:ext uri="{FF2B5EF4-FFF2-40B4-BE49-F238E27FC236}">
                <a16:creationId xmlns:a16="http://schemas.microsoft.com/office/drawing/2014/main" xmlns="" id="{7B900B8E-4EDA-E3A6-936E-DF23B411E93B}"/>
              </a:ext>
            </a:extLst>
          </p:cNvPr>
          <p:cNvPicPr>
            <a:picLocks noChangeAspect="1"/>
          </p:cNvPicPr>
          <p:nvPr/>
        </p:nvPicPr>
        <p:blipFill>
          <a:blip r:embed="rId4"/>
          <a:stretch>
            <a:fillRect/>
          </a:stretch>
        </p:blipFill>
        <p:spPr>
          <a:xfrm>
            <a:off x="8914949" y="3233095"/>
            <a:ext cx="2505075" cy="1828800"/>
          </a:xfrm>
          <a:prstGeom prst="rect">
            <a:avLst/>
          </a:prstGeom>
        </p:spPr>
      </p:pic>
      <p:pic>
        <p:nvPicPr>
          <p:cNvPr id="11" name="Imagen 10">
            <a:extLst>
              <a:ext uri="{FF2B5EF4-FFF2-40B4-BE49-F238E27FC236}">
                <a16:creationId xmlns:a16="http://schemas.microsoft.com/office/drawing/2014/main" xmlns="" id="{E2DE869B-B116-ABCF-D75A-952B87F1038A}"/>
              </a:ext>
            </a:extLst>
          </p:cNvPr>
          <p:cNvPicPr>
            <a:picLocks noChangeAspect="1"/>
          </p:cNvPicPr>
          <p:nvPr/>
        </p:nvPicPr>
        <p:blipFill>
          <a:blip r:embed="rId5"/>
          <a:stretch>
            <a:fillRect/>
          </a:stretch>
        </p:blipFill>
        <p:spPr>
          <a:xfrm>
            <a:off x="3795499" y="4418112"/>
            <a:ext cx="1962150" cy="2333625"/>
          </a:xfrm>
          <a:prstGeom prst="rect">
            <a:avLst/>
          </a:prstGeom>
        </p:spPr>
      </p:pic>
      <p:pic>
        <p:nvPicPr>
          <p:cNvPr id="13" name="Imagen 12">
            <a:extLst>
              <a:ext uri="{FF2B5EF4-FFF2-40B4-BE49-F238E27FC236}">
                <a16:creationId xmlns:a16="http://schemas.microsoft.com/office/drawing/2014/main" xmlns="" id="{BDB69275-8FAC-034F-1BAD-6666DBA3B12D}"/>
              </a:ext>
            </a:extLst>
          </p:cNvPr>
          <p:cNvPicPr>
            <a:picLocks noChangeAspect="1"/>
          </p:cNvPicPr>
          <p:nvPr/>
        </p:nvPicPr>
        <p:blipFill>
          <a:blip r:embed="rId6"/>
          <a:stretch>
            <a:fillRect/>
          </a:stretch>
        </p:blipFill>
        <p:spPr>
          <a:xfrm>
            <a:off x="6483641" y="5218113"/>
            <a:ext cx="3400425" cy="1343025"/>
          </a:xfrm>
          <a:prstGeom prst="rect">
            <a:avLst/>
          </a:prstGeom>
        </p:spPr>
      </p:pic>
      <p:pic>
        <p:nvPicPr>
          <p:cNvPr id="15" name="Imagen 14">
            <a:extLst>
              <a:ext uri="{FF2B5EF4-FFF2-40B4-BE49-F238E27FC236}">
                <a16:creationId xmlns:a16="http://schemas.microsoft.com/office/drawing/2014/main" xmlns="" id="{47C2226C-681E-0AFC-EAE5-B970EDBD986B}"/>
              </a:ext>
            </a:extLst>
          </p:cNvPr>
          <p:cNvPicPr>
            <a:picLocks noChangeAspect="1"/>
          </p:cNvPicPr>
          <p:nvPr/>
        </p:nvPicPr>
        <p:blipFill>
          <a:blip r:embed="rId7"/>
          <a:stretch>
            <a:fillRect/>
          </a:stretch>
        </p:blipFill>
        <p:spPr>
          <a:xfrm>
            <a:off x="6131719" y="3277011"/>
            <a:ext cx="1888056" cy="1862993"/>
          </a:xfrm>
          <a:prstGeom prst="rect">
            <a:avLst/>
          </a:prstGeom>
        </p:spPr>
      </p:pic>
    </p:spTree>
    <p:extLst>
      <p:ext uri="{BB962C8B-B14F-4D97-AF65-F5344CB8AC3E}">
        <p14:creationId xmlns:p14="http://schemas.microsoft.com/office/powerpoint/2010/main" xmlns="" val="204318894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2147DA9-31F3-C8D7-B690-04CEBEA3715D}"/>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03AC298F-D82F-F656-7B66-0E8C05C42C82}"/>
              </a:ext>
            </a:extLst>
          </p:cNvPr>
          <p:cNvSpPr>
            <a:spLocks noGrp="1"/>
          </p:cNvSpPr>
          <p:nvPr>
            <p:ph type="title"/>
          </p:nvPr>
        </p:nvSpPr>
        <p:spPr/>
        <p:txBody>
          <a:bodyPr rtlCol="0"/>
          <a:lstStyle/>
          <a:p>
            <a:pPr rtl="0"/>
            <a:r>
              <a:rPr lang="es-ES" dirty="0"/>
              <a:t>Iconografía</a:t>
            </a:r>
          </a:p>
        </p:txBody>
      </p:sp>
      <p:sp>
        <p:nvSpPr>
          <p:cNvPr id="3" name="Marcador de número de diapositiva 2">
            <a:extLst>
              <a:ext uri="{FF2B5EF4-FFF2-40B4-BE49-F238E27FC236}">
                <a16:creationId xmlns:a16="http://schemas.microsoft.com/office/drawing/2014/main" xmlns="" id="{4F9253FD-F90F-10E6-DDC0-431D8C099FF9}"/>
              </a:ext>
            </a:extLst>
          </p:cNvPr>
          <p:cNvSpPr>
            <a:spLocks noGrp="1"/>
          </p:cNvSpPr>
          <p:nvPr>
            <p:ph type="sldNum" sz="quarter" idx="12"/>
          </p:nvPr>
        </p:nvSpPr>
        <p:spPr/>
        <p:txBody>
          <a:bodyPr rtlCol="0"/>
          <a:lstStyle/>
          <a:p>
            <a:pPr rtl="0"/>
            <a:fld id="{03DC2DEF-D2FE-4B45-ABA4-9F153FD1C98A}" type="slidenum">
              <a:rPr lang="es-ES" smtClean="0"/>
              <a:pPr rtl="0"/>
              <a:t>17</a:t>
            </a:fld>
            <a:endParaRPr lang="es-ES"/>
          </a:p>
        </p:txBody>
      </p:sp>
      <p:sp>
        <p:nvSpPr>
          <p:cNvPr id="30" name="CuadroTexto 29">
            <a:extLst>
              <a:ext uri="{FF2B5EF4-FFF2-40B4-BE49-F238E27FC236}">
                <a16:creationId xmlns:a16="http://schemas.microsoft.com/office/drawing/2014/main" xmlns="" id="{BD76F822-327B-CAB8-48C9-80A6A9D715F2}"/>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A7CDD1ED-2EE1-07A5-DA43-FD6C0934D598}"/>
              </a:ext>
            </a:extLst>
          </p:cNvPr>
          <p:cNvSpPr txBox="1"/>
          <p:nvPr/>
        </p:nvSpPr>
        <p:spPr>
          <a:xfrm>
            <a:off x="700238" y="1233488"/>
            <a:ext cx="4526280" cy="3139321"/>
          </a:xfrm>
          <a:prstGeom prst="rect">
            <a:avLst/>
          </a:prstGeom>
          <a:noFill/>
        </p:spPr>
        <p:txBody>
          <a:bodyPr wrap="square">
            <a:spAutoFit/>
          </a:bodyPr>
          <a:lstStyle/>
          <a:p>
            <a:pPr algn="just"/>
            <a:r>
              <a:rPr lang="es-ES" b="1" dirty="0">
                <a:solidFill>
                  <a:srgbClr val="7030A0"/>
                </a:solidFill>
                <a:latin typeface="Berlin Sans FB" panose="020E0602020502020306" pitchFamily="34" charset="0"/>
              </a:rPr>
              <a:t>Otra de las representaciones tradiciones es el cáliz, a menudo emergiendo una serpiente de él. Esto se debe a que en la Historia de los Hechos se le desafió a beber de un cáliz </a:t>
            </a:r>
            <a:r>
              <a:rPr lang="es-ES" b="1" dirty="0" err="1">
                <a:solidFill>
                  <a:srgbClr val="7030A0"/>
                </a:solidFill>
                <a:latin typeface="Berlin Sans FB" panose="020E0602020502020306" pitchFamily="34" charset="0"/>
              </a:rPr>
              <a:t>envenedado</a:t>
            </a:r>
            <a:r>
              <a:rPr lang="es-ES" b="1" dirty="0">
                <a:solidFill>
                  <a:srgbClr val="7030A0"/>
                </a:solidFill>
                <a:latin typeface="Berlin Sans FB" panose="020E0602020502020306" pitchFamily="34" charset="0"/>
              </a:rPr>
              <a:t> para mostrar su poder. Primero oró y después bebió del cáliz, y no sufrió ningún daño. </a:t>
            </a:r>
          </a:p>
          <a:p>
            <a:pPr algn="just"/>
            <a:endParaRPr lang="es-ES" b="1" dirty="0">
              <a:solidFill>
                <a:srgbClr val="7030A0"/>
              </a:solidFill>
              <a:latin typeface="Berlin Sans FB" panose="020E0602020502020306" pitchFamily="34" charset="0"/>
            </a:endParaRPr>
          </a:p>
          <a:p>
            <a:pPr algn="just"/>
            <a:r>
              <a:rPr lang="es-ES" b="1" dirty="0">
                <a:solidFill>
                  <a:srgbClr val="7030A0"/>
                </a:solidFill>
                <a:latin typeface="Berlin Sans FB" panose="020E0602020502020306" pitchFamily="34" charset="0"/>
              </a:rPr>
              <a:t>Otros historiadores atribuyen el cáliz a su presencia en la Última Cena. </a:t>
            </a:r>
          </a:p>
        </p:txBody>
      </p:sp>
      <p:pic>
        <p:nvPicPr>
          <p:cNvPr id="6" name="Imagen 5">
            <a:extLst>
              <a:ext uri="{FF2B5EF4-FFF2-40B4-BE49-F238E27FC236}">
                <a16:creationId xmlns:a16="http://schemas.microsoft.com/office/drawing/2014/main" xmlns="" id="{F04421F5-FC39-61AD-7A35-8CAC869D89BA}"/>
              </a:ext>
            </a:extLst>
          </p:cNvPr>
          <p:cNvPicPr>
            <a:picLocks noChangeAspect="1"/>
          </p:cNvPicPr>
          <p:nvPr/>
        </p:nvPicPr>
        <p:blipFill>
          <a:blip r:embed="rId3"/>
          <a:stretch>
            <a:fillRect/>
          </a:stretch>
        </p:blipFill>
        <p:spPr>
          <a:xfrm>
            <a:off x="7043135" y="984406"/>
            <a:ext cx="3304023" cy="5576732"/>
          </a:xfrm>
          <a:prstGeom prst="rect">
            <a:avLst/>
          </a:prstGeom>
        </p:spPr>
      </p:pic>
      <p:pic>
        <p:nvPicPr>
          <p:cNvPr id="8" name="Imagen 7">
            <a:extLst>
              <a:ext uri="{FF2B5EF4-FFF2-40B4-BE49-F238E27FC236}">
                <a16:creationId xmlns:a16="http://schemas.microsoft.com/office/drawing/2014/main" xmlns="" id="{08728E4B-B8B1-0AC1-94F7-5E7A0502E6E7}"/>
              </a:ext>
            </a:extLst>
          </p:cNvPr>
          <p:cNvPicPr>
            <a:picLocks noChangeAspect="1"/>
          </p:cNvPicPr>
          <p:nvPr/>
        </p:nvPicPr>
        <p:blipFill>
          <a:blip r:embed="rId4"/>
          <a:stretch>
            <a:fillRect/>
          </a:stretch>
        </p:blipFill>
        <p:spPr>
          <a:xfrm>
            <a:off x="1010552" y="4372809"/>
            <a:ext cx="4321844" cy="2160922"/>
          </a:xfrm>
          <a:prstGeom prst="rect">
            <a:avLst/>
          </a:prstGeom>
        </p:spPr>
      </p:pic>
    </p:spTree>
    <p:extLst>
      <p:ext uri="{BB962C8B-B14F-4D97-AF65-F5344CB8AC3E}">
        <p14:creationId xmlns:p14="http://schemas.microsoft.com/office/powerpoint/2010/main" xmlns="" val="19052327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7D7E7C-8559-C565-99BE-ACBC353E616F}"/>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2D36F0C3-833B-C6A7-8DD5-02DB9AB4E63D}"/>
              </a:ext>
            </a:extLst>
          </p:cNvPr>
          <p:cNvSpPr>
            <a:spLocks noGrp="1"/>
          </p:cNvSpPr>
          <p:nvPr>
            <p:ph type="title"/>
          </p:nvPr>
        </p:nvSpPr>
        <p:spPr/>
        <p:txBody>
          <a:bodyPr rtlCol="0"/>
          <a:lstStyle/>
          <a:p>
            <a:pPr rtl="0"/>
            <a:r>
              <a:rPr lang="es-ES" dirty="0"/>
              <a:t>Festividad</a:t>
            </a:r>
          </a:p>
        </p:txBody>
      </p:sp>
      <p:sp>
        <p:nvSpPr>
          <p:cNvPr id="3" name="Marcador de número de diapositiva 2">
            <a:extLst>
              <a:ext uri="{FF2B5EF4-FFF2-40B4-BE49-F238E27FC236}">
                <a16:creationId xmlns:a16="http://schemas.microsoft.com/office/drawing/2014/main" xmlns="" id="{019B9CAE-569C-A9AF-C434-F40B33800ACF}"/>
              </a:ext>
            </a:extLst>
          </p:cNvPr>
          <p:cNvSpPr>
            <a:spLocks noGrp="1"/>
          </p:cNvSpPr>
          <p:nvPr>
            <p:ph type="sldNum" sz="quarter" idx="12"/>
          </p:nvPr>
        </p:nvSpPr>
        <p:spPr/>
        <p:txBody>
          <a:bodyPr rtlCol="0"/>
          <a:lstStyle/>
          <a:p>
            <a:pPr rtl="0"/>
            <a:fld id="{03DC2DEF-D2FE-4B45-ABA4-9F153FD1C98A}" type="slidenum">
              <a:rPr lang="es-ES" smtClean="0"/>
              <a:pPr rtl="0"/>
              <a:t>18</a:t>
            </a:fld>
            <a:endParaRPr lang="es-ES"/>
          </a:p>
        </p:txBody>
      </p:sp>
      <p:sp>
        <p:nvSpPr>
          <p:cNvPr id="30" name="CuadroTexto 29">
            <a:extLst>
              <a:ext uri="{FF2B5EF4-FFF2-40B4-BE49-F238E27FC236}">
                <a16:creationId xmlns:a16="http://schemas.microsoft.com/office/drawing/2014/main" xmlns="" id="{C4D6BF7C-9828-08CC-8142-5C0FEDDC98CF}"/>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17" name="CuadroTexto 16">
            <a:extLst>
              <a:ext uri="{FF2B5EF4-FFF2-40B4-BE49-F238E27FC236}">
                <a16:creationId xmlns:a16="http://schemas.microsoft.com/office/drawing/2014/main" xmlns="" id="{4F265A59-84A2-C81C-B9CB-44A9BA8E1716}"/>
              </a:ext>
            </a:extLst>
          </p:cNvPr>
          <p:cNvSpPr txBox="1"/>
          <p:nvPr/>
        </p:nvSpPr>
        <p:spPr>
          <a:xfrm>
            <a:off x="1065998" y="1233488"/>
            <a:ext cx="9695046" cy="1938992"/>
          </a:xfrm>
          <a:prstGeom prst="rect">
            <a:avLst/>
          </a:prstGeom>
          <a:noFill/>
        </p:spPr>
        <p:txBody>
          <a:bodyPr wrap="square">
            <a:spAutoFit/>
          </a:bodyPr>
          <a:lstStyle/>
          <a:p>
            <a:pPr algn="just"/>
            <a:r>
              <a:rPr lang="es-ES" sz="6000" dirty="0">
                <a:solidFill>
                  <a:srgbClr val="00B050"/>
                </a:solidFill>
                <a:latin typeface="Berlin Sans FB" panose="020E0602020502020306" pitchFamily="34" charset="0"/>
              </a:rPr>
              <a:t>Católicos: 27 de diciembre.</a:t>
            </a:r>
          </a:p>
          <a:p>
            <a:pPr algn="just"/>
            <a:r>
              <a:rPr lang="es-ES" sz="6000" dirty="0">
                <a:solidFill>
                  <a:srgbClr val="00B050"/>
                </a:solidFill>
                <a:latin typeface="Berlin Sans FB" panose="020E0602020502020306" pitchFamily="34" charset="0"/>
              </a:rPr>
              <a:t>Ortodoxos: 26 de septiembre</a:t>
            </a:r>
          </a:p>
        </p:txBody>
      </p:sp>
      <p:pic>
        <p:nvPicPr>
          <p:cNvPr id="19" name="Imagen 18">
            <a:extLst>
              <a:ext uri="{FF2B5EF4-FFF2-40B4-BE49-F238E27FC236}">
                <a16:creationId xmlns:a16="http://schemas.microsoft.com/office/drawing/2014/main" xmlns="" id="{5028BD9C-B3F4-2B64-92DC-9F9DC265EF2A}"/>
              </a:ext>
            </a:extLst>
          </p:cNvPr>
          <p:cNvPicPr>
            <a:picLocks noChangeAspect="1"/>
          </p:cNvPicPr>
          <p:nvPr/>
        </p:nvPicPr>
        <p:blipFill>
          <a:blip r:embed="rId3"/>
          <a:stretch>
            <a:fillRect/>
          </a:stretch>
        </p:blipFill>
        <p:spPr>
          <a:xfrm>
            <a:off x="1389748" y="3172480"/>
            <a:ext cx="2272706" cy="2801504"/>
          </a:xfrm>
          <a:prstGeom prst="rect">
            <a:avLst/>
          </a:prstGeom>
        </p:spPr>
      </p:pic>
      <p:pic>
        <p:nvPicPr>
          <p:cNvPr id="21" name="Imagen 20">
            <a:extLst>
              <a:ext uri="{FF2B5EF4-FFF2-40B4-BE49-F238E27FC236}">
                <a16:creationId xmlns:a16="http://schemas.microsoft.com/office/drawing/2014/main" xmlns="" id="{D1FD2271-F2C7-0956-9C3E-56DF977F19ED}"/>
              </a:ext>
            </a:extLst>
          </p:cNvPr>
          <p:cNvPicPr>
            <a:picLocks noChangeAspect="1"/>
          </p:cNvPicPr>
          <p:nvPr/>
        </p:nvPicPr>
        <p:blipFill>
          <a:blip r:embed="rId4"/>
          <a:stretch>
            <a:fillRect/>
          </a:stretch>
        </p:blipFill>
        <p:spPr>
          <a:xfrm>
            <a:off x="4106072" y="3593886"/>
            <a:ext cx="2286000" cy="2000250"/>
          </a:xfrm>
          <a:prstGeom prst="rect">
            <a:avLst/>
          </a:prstGeom>
        </p:spPr>
      </p:pic>
      <p:pic>
        <p:nvPicPr>
          <p:cNvPr id="23" name="Imagen 22">
            <a:extLst>
              <a:ext uri="{FF2B5EF4-FFF2-40B4-BE49-F238E27FC236}">
                <a16:creationId xmlns:a16="http://schemas.microsoft.com/office/drawing/2014/main" xmlns="" id="{F519B79A-548C-0CA5-356B-16847104265E}"/>
              </a:ext>
            </a:extLst>
          </p:cNvPr>
          <p:cNvPicPr>
            <a:picLocks noChangeAspect="1"/>
          </p:cNvPicPr>
          <p:nvPr/>
        </p:nvPicPr>
        <p:blipFill>
          <a:blip r:embed="rId5"/>
          <a:stretch>
            <a:fillRect/>
          </a:stretch>
        </p:blipFill>
        <p:spPr>
          <a:xfrm>
            <a:off x="9428539" y="3282473"/>
            <a:ext cx="2090361" cy="2691511"/>
          </a:xfrm>
          <a:prstGeom prst="rect">
            <a:avLst/>
          </a:prstGeom>
        </p:spPr>
      </p:pic>
      <p:pic>
        <p:nvPicPr>
          <p:cNvPr id="25" name="Imagen 24">
            <a:extLst>
              <a:ext uri="{FF2B5EF4-FFF2-40B4-BE49-F238E27FC236}">
                <a16:creationId xmlns:a16="http://schemas.microsoft.com/office/drawing/2014/main" xmlns="" id="{ADDE225D-556D-213A-7D86-5381FCC5F65B}"/>
              </a:ext>
            </a:extLst>
          </p:cNvPr>
          <p:cNvPicPr>
            <a:picLocks noChangeAspect="1"/>
          </p:cNvPicPr>
          <p:nvPr/>
        </p:nvPicPr>
        <p:blipFill>
          <a:blip r:embed="rId6"/>
          <a:stretch>
            <a:fillRect/>
          </a:stretch>
        </p:blipFill>
        <p:spPr>
          <a:xfrm>
            <a:off x="6676818" y="3746286"/>
            <a:ext cx="2466975" cy="1847850"/>
          </a:xfrm>
          <a:prstGeom prst="rect">
            <a:avLst/>
          </a:prstGeom>
        </p:spPr>
      </p:pic>
    </p:spTree>
    <p:extLst>
      <p:ext uri="{BB962C8B-B14F-4D97-AF65-F5344CB8AC3E}">
        <p14:creationId xmlns:p14="http://schemas.microsoft.com/office/powerpoint/2010/main" xmlns="" val="422521538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60A6D1-15D8-FC82-5FB6-89D74105B4B5}"/>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0134CAD5-0EA8-FF81-8A3F-BE06D598307F}"/>
              </a:ext>
            </a:extLst>
          </p:cNvPr>
          <p:cNvSpPr>
            <a:spLocks noGrp="1"/>
          </p:cNvSpPr>
          <p:nvPr>
            <p:ph type="title"/>
          </p:nvPr>
        </p:nvSpPr>
        <p:spPr/>
        <p:txBody>
          <a:bodyPr rtlCol="0"/>
          <a:lstStyle/>
          <a:p>
            <a:pPr rtl="0"/>
            <a:r>
              <a:rPr lang="es-ES" dirty="0"/>
              <a:t>Patrón.  </a:t>
            </a:r>
          </a:p>
        </p:txBody>
      </p:sp>
      <p:sp>
        <p:nvSpPr>
          <p:cNvPr id="3" name="Marcador de número de diapositiva 2">
            <a:extLst>
              <a:ext uri="{FF2B5EF4-FFF2-40B4-BE49-F238E27FC236}">
                <a16:creationId xmlns:a16="http://schemas.microsoft.com/office/drawing/2014/main" xmlns="" id="{FED813DD-9FAB-3F7E-035C-A6BF26DC7F2E}"/>
              </a:ext>
            </a:extLst>
          </p:cNvPr>
          <p:cNvSpPr>
            <a:spLocks noGrp="1"/>
          </p:cNvSpPr>
          <p:nvPr>
            <p:ph type="sldNum" sz="quarter" idx="12"/>
          </p:nvPr>
        </p:nvSpPr>
        <p:spPr/>
        <p:txBody>
          <a:bodyPr rtlCol="0"/>
          <a:lstStyle/>
          <a:p>
            <a:pPr rtl="0"/>
            <a:fld id="{03DC2DEF-D2FE-4B45-ABA4-9F153FD1C98A}" type="slidenum">
              <a:rPr lang="es-ES" smtClean="0"/>
              <a:pPr rtl="0"/>
              <a:t>19</a:t>
            </a:fld>
            <a:endParaRPr lang="es-ES"/>
          </a:p>
        </p:txBody>
      </p:sp>
      <p:sp>
        <p:nvSpPr>
          <p:cNvPr id="30" name="CuadroTexto 29">
            <a:extLst>
              <a:ext uri="{FF2B5EF4-FFF2-40B4-BE49-F238E27FC236}">
                <a16:creationId xmlns:a16="http://schemas.microsoft.com/office/drawing/2014/main" xmlns="" id="{DACDAF65-ED27-CE6E-1456-E54B0374146B}"/>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9E361537-62FB-3BE4-42C5-ACDE67866410}"/>
              </a:ext>
            </a:extLst>
          </p:cNvPr>
          <p:cNvSpPr txBox="1"/>
          <p:nvPr/>
        </p:nvSpPr>
        <p:spPr>
          <a:xfrm>
            <a:off x="690613" y="1993884"/>
            <a:ext cx="2995862" cy="3416320"/>
          </a:xfrm>
          <a:prstGeom prst="rect">
            <a:avLst/>
          </a:prstGeom>
          <a:noFill/>
        </p:spPr>
        <p:txBody>
          <a:bodyPr wrap="square">
            <a:spAutoFit/>
          </a:bodyPr>
          <a:lstStyle/>
          <a:p>
            <a:r>
              <a:rPr lang="es-ES" sz="3600" b="1" dirty="0">
                <a:solidFill>
                  <a:srgbClr val="0070C0"/>
                </a:solidFill>
                <a:latin typeface="Britannic Bold" panose="020B0903060703020204" pitchFamily="34" charset="0"/>
              </a:rPr>
              <a:t>Juventud Cofrade.</a:t>
            </a:r>
          </a:p>
          <a:p>
            <a:endParaRPr lang="es-ES" sz="3600" b="1" dirty="0">
              <a:solidFill>
                <a:srgbClr val="0070C0"/>
              </a:solidFill>
              <a:latin typeface="Britannic Bold" panose="020B0903060703020204" pitchFamily="34" charset="0"/>
            </a:endParaRPr>
          </a:p>
          <a:p>
            <a:r>
              <a:rPr lang="es-ES" sz="3600" b="1" dirty="0">
                <a:solidFill>
                  <a:srgbClr val="0070C0"/>
                </a:solidFill>
                <a:latin typeface="Britannic Bold" panose="020B0903060703020204" pitchFamily="34" charset="0"/>
              </a:rPr>
              <a:t>Teólogos.</a:t>
            </a:r>
          </a:p>
          <a:p>
            <a:endParaRPr lang="es-ES" sz="3600" b="1" dirty="0">
              <a:solidFill>
                <a:srgbClr val="0070C0"/>
              </a:solidFill>
              <a:latin typeface="Britannic Bold" panose="020B0903060703020204" pitchFamily="34" charset="0"/>
            </a:endParaRPr>
          </a:p>
          <a:p>
            <a:r>
              <a:rPr lang="es-ES" sz="3600" b="1" dirty="0">
                <a:solidFill>
                  <a:srgbClr val="0070C0"/>
                </a:solidFill>
                <a:latin typeface="Britannic Bold" panose="020B0903060703020204" pitchFamily="34" charset="0"/>
              </a:rPr>
              <a:t>Escritores</a:t>
            </a:r>
            <a:endParaRPr lang="es-ES" b="1" dirty="0">
              <a:solidFill>
                <a:srgbClr val="0070C0"/>
              </a:solidFill>
              <a:latin typeface="Britannic Bold" panose="020B0903060703020204" pitchFamily="34" charset="0"/>
            </a:endParaRPr>
          </a:p>
        </p:txBody>
      </p:sp>
      <p:pic>
        <p:nvPicPr>
          <p:cNvPr id="6" name="Imagen 5">
            <a:extLst>
              <a:ext uri="{FF2B5EF4-FFF2-40B4-BE49-F238E27FC236}">
                <a16:creationId xmlns:a16="http://schemas.microsoft.com/office/drawing/2014/main" xmlns="" id="{F9C893CD-AEB3-0A85-9873-C796726AF8B7}"/>
              </a:ext>
            </a:extLst>
          </p:cNvPr>
          <p:cNvPicPr>
            <a:picLocks noChangeAspect="1"/>
          </p:cNvPicPr>
          <p:nvPr/>
        </p:nvPicPr>
        <p:blipFill>
          <a:blip r:embed="rId3"/>
          <a:stretch>
            <a:fillRect/>
          </a:stretch>
        </p:blipFill>
        <p:spPr>
          <a:xfrm>
            <a:off x="3107606" y="874696"/>
            <a:ext cx="2047875" cy="2238375"/>
          </a:xfrm>
          <a:prstGeom prst="rect">
            <a:avLst/>
          </a:prstGeom>
        </p:spPr>
      </p:pic>
      <p:pic>
        <p:nvPicPr>
          <p:cNvPr id="8" name="Imagen 7">
            <a:extLst>
              <a:ext uri="{FF2B5EF4-FFF2-40B4-BE49-F238E27FC236}">
                <a16:creationId xmlns:a16="http://schemas.microsoft.com/office/drawing/2014/main" xmlns="" id="{ADFD0F01-57C7-01BF-A3D2-D24FDB7A562C}"/>
              </a:ext>
            </a:extLst>
          </p:cNvPr>
          <p:cNvPicPr>
            <a:picLocks noChangeAspect="1"/>
          </p:cNvPicPr>
          <p:nvPr/>
        </p:nvPicPr>
        <p:blipFill>
          <a:blip r:embed="rId4"/>
          <a:stretch>
            <a:fillRect/>
          </a:stretch>
        </p:blipFill>
        <p:spPr>
          <a:xfrm>
            <a:off x="8393230" y="1493629"/>
            <a:ext cx="2395036" cy="3238883"/>
          </a:xfrm>
          <a:prstGeom prst="rect">
            <a:avLst/>
          </a:prstGeom>
        </p:spPr>
      </p:pic>
      <p:pic>
        <p:nvPicPr>
          <p:cNvPr id="11" name="Imagen 10">
            <a:extLst>
              <a:ext uri="{FF2B5EF4-FFF2-40B4-BE49-F238E27FC236}">
                <a16:creationId xmlns:a16="http://schemas.microsoft.com/office/drawing/2014/main" xmlns="" id="{98A34786-2EC0-3356-B4EE-9374077B18D0}"/>
              </a:ext>
            </a:extLst>
          </p:cNvPr>
          <p:cNvPicPr>
            <a:picLocks noChangeAspect="1"/>
          </p:cNvPicPr>
          <p:nvPr/>
        </p:nvPicPr>
        <p:blipFill>
          <a:blip r:embed="rId5"/>
          <a:stretch>
            <a:fillRect/>
          </a:stretch>
        </p:blipFill>
        <p:spPr>
          <a:xfrm>
            <a:off x="5155481" y="2928938"/>
            <a:ext cx="2096355" cy="3054366"/>
          </a:xfrm>
          <a:prstGeom prst="rect">
            <a:avLst/>
          </a:prstGeom>
        </p:spPr>
      </p:pic>
    </p:spTree>
    <p:extLst>
      <p:ext uri="{BB962C8B-B14F-4D97-AF65-F5344CB8AC3E}">
        <p14:creationId xmlns:p14="http://schemas.microsoft.com/office/powerpoint/2010/main" xmlns="" val="998561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xmlns="" id="{DEF48F30-BEB4-44C7-9F35-3BBB61CF89AF}"/>
              </a:ext>
            </a:extLst>
          </p:cNvPr>
          <p:cNvSpPr>
            <a:spLocks noGrp="1"/>
          </p:cNvSpPr>
          <p:nvPr>
            <p:ph type="title"/>
          </p:nvPr>
        </p:nvSpPr>
        <p:spPr/>
        <p:txBody>
          <a:bodyPr rtlCol="0"/>
          <a:lstStyle/>
          <a:p>
            <a:pPr rtl="0"/>
            <a:r>
              <a:rPr lang="es-ES" dirty="0"/>
              <a:t>Biografía.  Significado del nombre</a:t>
            </a:r>
          </a:p>
        </p:txBody>
      </p:sp>
      <p:sp>
        <p:nvSpPr>
          <p:cNvPr id="3" name="Marcador de número de diapositiva 2">
            <a:extLst>
              <a:ext uri="{FF2B5EF4-FFF2-40B4-BE49-F238E27FC236}">
                <a16:creationId xmlns:a16="http://schemas.microsoft.com/office/drawing/2014/main" xmlns="" id="{FE60433D-E380-4571-991C-16B6CE7A48BE}"/>
              </a:ext>
            </a:extLst>
          </p:cNvPr>
          <p:cNvSpPr>
            <a:spLocks noGrp="1"/>
          </p:cNvSpPr>
          <p:nvPr>
            <p:ph type="sldNum" sz="quarter" idx="12"/>
          </p:nvPr>
        </p:nvSpPr>
        <p:spPr/>
        <p:txBody>
          <a:bodyPr rtlCol="0"/>
          <a:lstStyle/>
          <a:p>
            <a:pPr rtl="0"/>
            <a:fld id="{03DC2DEF-D2FE-4B45-ABA4-9F153FD1C98A}" type="slidenum">
              <a:rPr lang="es-ES" smtClean="0"/>
              <a:pPr rtl="0"/>
              <a:t>2</a:t>
            </a:fld>
            <a:endParaRPr lang="es-ES"/>
          </a:p>
        </p:txBody>
      </p:sp>
      <p:pic>
        <p:nvPicPr>
          <p:cNvPr id="27" name="Imagen 26">
            <a:extLst>
              <a:ext uri="{FF2B5EF4-FFF2-40B4-BE49-F238E27FC236}">
                <a16:creationId xmlns:a16="http://schemas.microsoft.com/office/drawing/2014/main" xmlns="" id="{F49A087D-E855-B82E-A438-91664EDB2639}"/>
              </a:ext>
            </a:extLst>
          </p:cNvPr>
          <p:cNvPicPr>
            <a:picLocks noChangeAspect="1"/>
          </p:cNvPicPr>
          <p:nvPr/>
        </p:nvPicPr>
        <p:blipFill>
          <a:blip r:embed="rId3"/>
          <a:stretch>
            <a:fillRect/>
          </a:stretch>
        </p:blipFill>
        <p:spPr>
          <a:xfrm>
            <a:off x="1397666" y="1233488"/>
            <a:ext cx="2721945" cy="4844414"/>
          </a:xfrm>
          <a:prstGeom prst="rect">
            <a:avLst/>
          </a:prstGeom>
        </p:spPr>
      </p:pic>
      <p:sp>
        <p:nvSpPr>
          <p:cNvPr id="30" name="CuadroTexto 29">
            <a:extLst>
              <a:ext uri="{FF2B5EF4-FFF2-40B4-BE49-F238E27FC236}">
                <a16:creationId xmlns:a16="http://schemas.microsoft.com/office/drawing/2014/main" xmlns="" id="{0DB1AD2D-02EF-1CB5-CE38-2CA520AF8B91}"/>
              </a:ext>
            </a:extLst>
          </p:cNvPr>
          <p:cNvSpPr txBox="1"/>
          <p:nvPr/>
        </p:nvSpPr>
        <p:spPr>
          <a:xfrm>
            <a:off x="6095999" y="1255226"/>
            <a:ext cx="5609431" cy="4784526"/>
          </a:xfrm>
          <a:prstGeom prst="rect">
            <a:avLst/>
          </a:prstGeom>
          <a:noFill/>
        </p:spPr>
        <p:txBody>
          <a:bodyPr wrap="square" rtlCol="0">
            <a:spAutoFit/>
          </a:bodyPr>
          <a:lstStyle/>
          <a:p>
            <a:pPr algn="ctr"/>
            <a:r>
              <a:rPr lang="es-ES" dirty="0">
                <a:solidFill>
                  <a:srgbClr val="FF0000"/>
                </a:solidFill>
              </a:rPr>
              <a:t>"</a:t>
            </a:r>
            <a:r>
              <a:rPr lang="es-ES" sz="4800" b="1" dirty="0">
                <a:solidFill>
                  <a:srgbClr val="FF0000"/>
                </a:solidFill>
                <a:latin typeface="Britannic Bold" panose="020B0903060703020204" pitchFamily="34" charset="0"/>
              </a:rPr>
              <a:t>Dios es misericordioso</a:t>
            </a:r>
          </a:p>
          <a:p>
            <a:pPr algn="ctr"/>
            <a:endParaRPr lang="es-ES" sz="4800" b="1" dirty="0">
              <a:solidFill>
                <a:srgbClr val="FF0000"/>
              </a:solidFill>
              <a:latin typeface="Britannic Bold" panose="020B0903060703020204" pitchFamily="34" charset="0"/>
            </a:endParaRPr>
          </a:p>
          <a:p>
            <a:pPr algn="ctr"/>
            <a:r>
              <a:rPr lang="es-ES" sz="4800" b="1" dirty="0">
                <a:solidFill>
                  <a:srgbClr val="FF0000"/>
                </a:solidFill>
                <a:latin typeface="Britannic Bold" panose="020B0903060703020204" pitchFamily="34" charset="0"/>
              </a:rPr>
              <a:t>Dios ha mostrado Su gracia</a:t>
            </a:r>
          </a:p>
          <a:p>
            <a:pPr algn="ctr"/>
            <a:endParaRPr lang="es-ES" sz="4800" b="1" dirty="0">
              <a:solidFill>
                <a:srgbClr val="FF0000"/>
              </a:solidFill>
              <a:latin typeface="Britannic Bold" panose="020B0903060703020204" pitchFamily="34" charset="0"/>
            </a:endParaRPr>
          </a:p>
          <a:p>
            <a:pPr algn="ctr"/>
            <a:r>
              <a:rPr lang="es-ES" sz="4800" b="1" dirty="0">
                <a:solidFill>
                  <a:srgbClr val="FF0000"/>
                </a:solidFill>
                <a:latin typeface="Britannic Bold" panose="020B0903060703020204" pitchFamily="34" charset="0"/>
              </a:rPr>
              <a:t>Agraciado por Dios</a:t>
            </a:r>
          </a:p>
        </p:txBody>
      </p:sp>
    </p:spTree>
    <p:extLst>
      <p:ext uri="{BB962C8B-B14F-4D97-AF65-F5344CB8AC3E}">
        <p14:creationId xmlns:p14="http://schemas.microsoft.com/office/powerpoint/2010/main" xmlns="" val="11549693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708827-793C-411F-E34C-4B209AA2B97D}"/>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3C45F5BE-351D-B054-4AC4-5972BDC086DD}"/>
              </a:ext>
            </a:extLst>
          </p:cNvPr>
          <p:cNvSpPr>
            <a:spLocks noGrp="1"/>
          </p:cNvSpPr>
          <p:nvPr>
            <p:ph type="title"/>
          </p:nvPr>
        </p:nvSpPr>
        <p:spPr/>
        <p:txBody>
          <a:bodyPr rtlCol="0"/>
          <a:lstStyle/>
          <a:p>
            <a:pPr rtl="0"/>
            <a:r>
              <a:rPr lang="es-ES" dirty="0"/>
              <a:t>Biografía.  Conocido como</a:t>
            </a:r>
          </a:p>
        </p:txBody>
      </p:sp>
      <p:sp>
        <p:nvSpPr>
          <p:cNvPr id="3" name="Marcador de número de diapositiva 2">
            <a:extLst>
              <a:ext uri="{FF2B5EF4-FFF2-40B4-BE49-F238E27FC236}">
                <a16:creationId xmlns:a16="http://schemas.microsoft.com/office/drawing/2014/main" xmlns="" id="{D828A10E-C6EE-64E3-5697-83F982BF46C4}"/>
              </a:ext>
            </a:extLst>
          </p:cNvPr>
          <p:cNvSpPr>
            <a:spLocks noGrp="1"/>
          </p:cNvSpPr>
          <p:nvPr>
            <p:ph type="sldNum" sz="quarter" idx="12"/>
          </p:nvPr>
        </p:nvSpPr>
        <p:spPr/>
        <p:txBody>
          <a:bodyPr rtlCol="0"/>
          <a:lstStyle/>
          <a:p>
            <a:pPr rtl="0"/>
            <a:fld id="{03DC2DEF-D2FE-4B45-ABA4-9F153FD1C98A}" type="slidenum">
              <a:rPr lang="es-ES" smtClean="0"/>
              <a:pPr rtl="0"/>
              <a:t>3</a:t>
            </a:fld>
            <a:endParaRPr lang="es-ES"/>
          </a:p>
        </p:txBody>
      </p:sp>
      <p:sp>
        <p:nvSpPr>
          <p:cNvPr id="30" name="CuadroTexto 29">
            <a:extLst>
              <a:ext uri="{FF2B5EF4-FFF2-40B4-BE49-F238E27FC236}">
                <a16:creationId xmlns:a16="http://schemas.microsoft.com/office/drawing/2014/main" xmlns="" id="{393EADC9-3F78-5C27-96F7-998134F57788}"/>
              </a:ext>
            </a:extLst>
          </p:cNvPr>
          <p:cNvSpPr txBox="1"/>
          <p:nvPr/>
        </p:nvSpPr>
        <p:spPr>
          <a:xfrm>
            <a:off x="6095999" y="1255226"/>
            <a:ext cx="5609431" cy="4524315"/>
          </a:xfrm>
          <a:prstGeom prst="rect">
            <a:avLst/>
          </a:prstGeom>
          <a:noFill/>
        </p:spPr>
        <p:txBody>
          <a:bodyPr wrap="square" rtlCol="0">
            <a:spAutoFit/>
          </a:bodyPr>
          <a:lstStyle/>
          <a:p>
            <a:pPr algn="ctr"/>
            <a:r>
              <a:rPr lang="es-ES" sz="4800" dirty="0">
                <a:solidFill>
                  <a:srgbClr val="FF0000"/>
                </a:solidFill>
                <a:latin typeface="Britannic Bold" panose="020B0903060703020204" pitchFamily="34" charset="0"/>
              </a:rPr>
              <a:t>“El discípulo amado de Jesús" </a:t>
            </a:r>
          </a:p>
          <a:p>
            <a:pPr algn="ctr"/>
            <a:endParaRPr lang="es-ES" sz="4800" dirty="0">
              <a:solidFill>
                <a:srgbClr val="FF0000"/>
              </a:solidFill>
              <a:latin typeface="Britannic Bold" panose="020B0903060703020204" pitchFamily="34" charset="0"/>
            </a:endParaRPr>
          </a:p>
          <a:p>
            <a:pPr algn="ctr"/>
            <a:r>
              <a:rPr lang="es-ES" sz="4800" dirty="0">
                <a:solidFill>
                  <a:srgbClr val="FF0000"/>
                </a:solidFill>
                <a:latin typeface="Britannic Bold" panose="020B0903060703020204" pitchFamily="34" charset="0"/>
              </a:rPr>
              <a:t>“El divino" </a:t>
            </a:r>
          </a:p>
          <a:p>
            <a:pPr algn="ctr"/>
            <a:r>
              <a:rPr lang="es-ES" sz="4800" dirty="0">
                <a:solidFill>
                  <a:srgbClr val="FF0000"/>
                </a:solidFill>
                <a:latin typeface="Britannic Bold" panose="020B0903060703020204" pitchFamily="34" charset="0"/>
              </a:rPr>
              <a:t>(es decir, el "Teólogo") </a:t>
            </a:r>
            <a:endParaRPr lang="es-ES" sz="11500" b="1" dirty="0">
              <a:solidFill>
                <a:srgbClr val="FF0000"/>
              </a:solidFill>
              <a:latin typeface="Britannic Bold" panose="020B0903060703020204" pitchFamily="34" charset="0"/>
            </a:endParaRPr>
          </a:p>
        </p:txBody>
      </p:sp>
      <p:pic>
        <p:nvPicPr>
          <p:cNvPr id="4" name="Imagen 3">
            <a:extLst>
              <a:ext uri="{FF2B5EF4-FFF2-40B4-BE49-F238E27FC236}">
                <a16:creationId xmlns:a16="http://schemas.microsoft.com/office/drawing/2014/main" xmlns="" id="{0BE3AA26-A0AE-223F-7034-D100137915A7}"/>
              </a:ext>
            </a:extLst>
          </p:cNvPr>
          <p:cNvPicPr>
            <a:picLocks noChangeAspect="1"/>
          </p:cNvPicPr>
          <p:nvPr/>
        </p:nvPicPr>
        <p:blipFill>
          <a:blip r:embed="rId3"/>
          <a:stretch>
            <a:fillRect/>
          </a:stretch>
        </p:blipFill>
        <p:spPr>
          <a:xfrm>
            <a:off x="1555733" y="1640958"/>
            <a:ext cx="3362776" cy="4329849"/>
          </a:xfrm>
          <a:prstGeom prst="rect">
            <a:avLst/>
          </a:prstGeom>
        </p:spPr>
      </p:pic>
    </p:spTree>
    <p:extLst>
      <p:ext uri="{BB962C8B-B14F-4D97-AF65-F5344CB8AC3E}">
        <p14:creationId xmlns:p14="http://schemas.microsoft.com/office/powerpoint/2010/main" xmlns="" val="192672973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E26EC25-74CC-181B-D6CF-22A42EC75B59}"/>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E8995BEA-D1C8-2713-51D4-07B669D98B8B}"/>
              </a:ext>
            </a:extLst>
          </p:cNvPr>
          <p:cNvSpPr>
            <a:spLocks noGrp="1"/>
          </p:cNvSpPr>
          <p:nvPr>
            <p:ph type="title"/>
          </p:nvPr>
        </p:nvSpPr>
        <p:spPr/>
        <p:txBody>
          <a:bodyPr rtlCol="0"/>
          <a:lstStyle/>
          <a:p>
            <a:pPr rtl="0"/>
            <a:r>
              <a:rPr lang="es-ES" dirty="0"/>
              <a:t>Biografía.  Nacimiento.  Galilea. Betsaida. Hacia el año 6</a:t>
            </a:r>
          </a:p>
        </p:txBody>
      </p:sp>
      <p:sp>
        <p:nvSpPr>
          <p:cNvPr id="3" name="Marcador de número de diapositiva 2">
            <a:extLst>
              <a:ext uri="{FF2B5EF4-FFF2-40B4-BE49-F238E27FC236}">
                <a16:creationId xmlns:a16="http://schemas.microsoft.com/office/drawing/2014/main" xmlns="" id="{8EFECDB9-DCBE-F7C9-6AF8-C9DA8D00A6E9}"/>
              </a:ext>
            </a:extLst>
          </p:cNvPr>
          <p:cNvSpPr>
            <a:spLocks noGrp="1"/>
          </p:cNvSpPr>
          <p:nvPr>
            <p:ph type="sldNum" sz="quarter" idx="12"/>
          </p:nvPr>
        </p:nvSpPr>
        <p:spPr/>
        <p:txBody>
          <a:bodyPr rtlCol="0"/>
          <a:lstStyle/>
          <a:p>
            <a:pPr rtl="0"/>
            <a:fld id="{03DC2DEF-D2FE-4B45-ABA4-9F153FD1C98A}" type="slidenum">
              <a:rPr lang="es-ES" smtClean="0"/>
              <a:pPr rtl="0"/>
              <a:t>4</a:t>
            </a:fld>
            <a:endParaRPr lang="es-ES"/>
          </a:p>
        </p:txBody>
      </p:sp>
      <p:sp>
        <p:nvSpPr>
          <p:cNvPr id="30" name="CuadroTexto 29">
            <a:extLst>
              <a:ext uri="{FF2B5EF4-FFF2-40B4-BE49-F238E27FC236}">
                <a16:creationId xmlns:a16="http://schemas.microsoft.com/office/drawing/2014/main" xmlns="" id="{4AA16933-E7FF-00B0-C598-E1B3110876EE}"/>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01D5659D-CF83-C6D2-3AF1-D1C349E4E4D8}"/>
              </a:ext>
            </a:extLst>
          </p:cNvPr>
          <p:cNvSpPr txBox="1"/>
          <p:nvPr/>
        </p:nvSpPr>
        <p:spPr>
          <a:xfrm>
            <a:off x="6266046" y="1019175"/>
            <a:ext cx="5625916" cy="5324535"/>
          </a:xfrm>
          <a:prstGeom prst="rect">
            <a:avLst/>
          </a:prstGeom>
          <a:noFill/>
        </p:spPr>
        <p:txBody>
          <a:bodyPr wrap="square">
            <a:spAutoFit/>
          </a:bodyPr>
          <a:lstStyle/>
          <a:p>
            <a:r>
              <a:rPr lang="es-ES" sz="2000" b="1" dirty="0">
                <a:solidFill>
                  <a:srgbClr val="002060"/>
                </a:solidFill>
                <a:latin typeface="Berlin Sans FB" panose="020E0602020502020306" pitchFamily="34" charset="0"/>
              </a:rPr>
              <a:t>Betsaida, cuyo nombre significa "casa de la pesca", es una ciudad bíblica de Galilea, en el norte de Israel, en la orilla del Mar de Galilea. Fue la tierra natal de los apóstoles Pedro, Andrés y Felipe y un lugar donde Jesús realizó milagros. Betsaida fue también la capital del reino de </a:t>
            </a:r>
            <a:r>
              <a:rPr lang="es-ES" sz="2000" b="1" dirty="0" err="1">
                <a:solidFill>
                  <a:srgbClr val="002060"/>
                </a:solidFill>
                <a:latin typeface="Berlin Sans FB" panose="020E0602020502020306" pitchFamily="34" charset="0"/>
              </a:rPr>
              <a:t>Gesur</a:t>
            </a:r>
            <a:r>
              <a:rPr lang="es-ES" sz="2000" b="1" dirty="0">
                <a:solidFill>
                  <a:srgbClr val="002060"/>
                </a:solidFill>
                <a:latin typeface="Berlin Sans FB" panose="020E0602020502020306" pitchFamily="34" charset="0"/>
              </a:rPr>
              <a:t> en tiempos del Antiguo Testamento y tuvo una reconstrucción posterior que la convirtió en una ciudad importante. Su ubicación exacta ha sido tema de debate, pero el yacimiento arqueológico de Et-Tell se considera la ubicación más probable de la ciudad. La ciudad desapareció hacia el siglo III d.C. debido a desastres naturales, incluyendo un terremoto y la modificación de la sedimentación del río Jordán. </a:t>
            </a:r>
          </a:p>
        </p:txBody>
      </p:sp>
      <p:pic>
        <p:nvPicPr>
          <p:cNvPr id="8" name="Imagen 7">
            <a:extLst>
              <a:ext uri="{FF2B5EF4-FFF2-40B4-BE49-F238E27FC236}">
                <a16:creationId xmlns:a16="http://schemas.microsoft.com/office/drawing/2014/main" xmlns="" id="{8AA283FB-686E-1FDF-0FEB-BFBF2F4CE56A}"/>
              </a:ext>
            </a:extLst>
          </p:cNvPr>
          <p:cNvPicPr>
            <a:picLocks noChangeAspect="1"/>
          </p:cNvPicPr>
          <p:nvPr/>
        </p:nvPicPr>
        <p:blipFill>
          <a:blip r:embed="rId3"/>
          <a:stretch>
            <a:fillRect/>
          </a:stretch>
        </p:blipFill>
        <p:spPr>
          <a:xfrm>
            <a:off x="789272" y="4612403"/>
            <a:ext cx="4913346" cy="1885950"/>
          </a:xfrm>
          <a:prstGeom prst="rect">
            <a:avLst/>
          </a:prstGeom>
        </p:spPr>
      </p:pic>
      <p:pic>
        <p:nvPicPr>
          <p:cNvPr id="11" name="Imagen 10">
            <a:extLst>
              <a:ext uri="{FF2B5EF4-FFF2-40B4-BE49-F238E27FC236}">
                <a16:creationId xmlns:a16="http://schemas.microsoft.com/office/drawing/2014/main" xmlns="" id="{693DB132-A345-E12A-31E5-8A4D2D1B7A22}"/>
              </a:ext>
            </a:extLst>
          </p:cNvPr>
          <p:cNvPicPr>
            <a:picLocks noChangeAspect="1"/>
          </p:cNvPicPr>
          <p:nvPr/>
        </p:nvPicPr>
        <p:blipFill>
          <a:blip r:embed="rId4"/>
          <a:stretch>
            <a:fillRect/>
          </a:stretch>
        </p:blipFill>
        <p:spPr>
          <a:xfrm>
            <a:off x="904774" y="940669"/>
            <a:ext cx="4658627" cy="3572493"/>
          </a:xfrm>
          <a:prstGeom prst="rect">
            <a:avLst/>
          </a:prstGeom>
        </p:spPr>
      </p:pic>
    </p:spTree>
    <p:extLst>
      <p:ext uri="{BB962C8B-B14F-4D97-AF65-F5344CB8AC3E}">
        <p14:creationId xmlns:p14="http://schemas.microsoft.com/office/powerpoint/2010/main" xmlns="" val="296811778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88C3F8-0ADE-9FDF-6FA2-4837F2ADF78D}"/>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82410C10-0758-10D5-5769-C8A792D1BEF4}"/>
              </a:ext>
            </a:extLst>
          </p:cNvPr>
          <p:cNvSpPr>
            <a:spLocks noGrp="1"/>
          </p:cNvSpPr>
          <p:nvPr>
            <p:ph type="title"/>
          </p:nvPr>
        </p:nvSpPr>
        <p:spPr/>
        <p:txBody>
          <a:bodyPr rtlCol="0">
            <a:normAutofit/>
          </a:bodyPr>
          <a:lstStyle/>
          <a:p>
            <a:r>
              <a:rPr lang="es-ES" dirty="0"/>
              <a:t>Biografía.  Fallecimiento. Éfeso (hoy </a:t>
            </a:r>
            <a:r>
              <a:rPr lang="es-ES" dirty="0" err="1"/>
              <a:t>Salçuk</a:t>
            </a:r>
            <a:r>
              <a:rPr lang="es-ES" dirty="0"/>
              <a:t>, Turquía) 60/104</a:t>
            </a:r>
          </a:p>
        </p:txBody>
      </p:sp>
      <p:sp>
        <p:nvSpPr>
          <p:cNvPr id="3" name="Marcador de número de diapositiva 2">
            <a:extLst>
              <a:ext uri="{FF2B5EF4-FFF2-40B4-BE49-F238E27FC236}">
                <a16:creationId xmlns:a16="http://schemas.microsoft.com/office/drawing/2014/main" xmlns="" id="{98338938-8D72-A216-97E6-73ED45E7A3BB}"/>
              </a:ext>
            </a:extLst>
          </p:cNvPr>
          <p:cNvSpPr>
            <a:spLocks noGrp="1"/>
          </p:cNvSpPr>
          <p:nvPr>
            <p:ph type="sldNum" sz="quarter" idx="12"/>
          </p:nvPr>
        </p:nvSpPr>
        <p:spPr/>
        <p:txBody>
          <a:bodyPr rtlCol="0"/>
          <a:lstStyle/>
          <a:p>
            <a:pPr rtl="0"/>
            <a:fld id="{03DC2DEF-D2FE-4B45-ABA4-9F153FD1C98A}" type="slidenum">
              <a:rPr lang="es-ES" smtClean="0"/>
              <a:pPr rtl="0"/>
              <a:t>5</a:t>
            </a:fld>
            <a:endParaRPr lang="es-ES"/>
          </a:p>
        </p:txBody>
      </p:sp>
      <p:sp>
        <p:nvSpPr>
          <p:cNvPr id="30" name="CuadroTexto 29">
            <a:extLst>
              <a:ext uri="{FF2B5EF4-FFF2-40B4-BE49-F238E27FC236}">
                <a16:creationId xmlns:a16="http://schemas.microsoft.com/office/drawing/2014/main" xmlns="" id="{234578A2-BC41-C082-23EC-973BE79AFC12}"/>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pic>
        <p:nvPicPr>
          <p:cNvPr id="4" name="Imagen 3">
            <a:extLst>
              <a:ext uri="{FF2B5EF4-FFF2-40B4-BE49-F238E27FC236}">
                <a16:creationId xmlns:a16="http://schemas.microsoft.com/office/drawing/2014/main" xmlns="" id="{55BEF390-04F2-1486-4376-76FB298305A0}"/>
              </a:ext>
            </a:extLst>
          </p:cNvPr>
          <p:cNvPicPr>
            <a:picLocks noChangeAspect="1"/>
          </p:cNvPicPr>
          <p:nvPr/>
        </p:nvPicPr>
        <p:blipFill>
          <a:blip r:embed="rId3"/>
          <a:stretch>
            <a:fillRect/>
          </a:stretch>
        </p:blipFill>
        <p:spPr>
          <a:xfrm>
            <a:off x="478460" y="1233488"/>
            <a:ext cx="2686774" cy="2086201"/>
          </a:xfrm>
          <a:prstGeom prst="rect">
            <a:avLst/>
          </a:prstGeom>
        </p:spPr>
      </p:pic>
      <p:pic>
        <p:nvPicPr>
          <p:cNvPr id="6" name="Imagen 5">
            <a:extLst>
              <a:ext uri="{FF2B5EF4-FFF2-40B4-BE49-F238E27FC236}">
                <a16:creationId xmlns:a16="http://schemas.microsoft.com/office/drawing/2014/main" xmlns="" id="{8D3281B2-B57F-EA23-6185-A50917E3D552}"/>
              </a:ext>
            </a:extLst>
          </p:cNvPr>
          <p:cNvPicPr>
            <a:picLocks noChangeAspect="1"/>
          </p:cNvPicPr>
          <p:nvPr/>
        </p:nvPicPr>
        <p:blipFill>
          <a:blip r:embed="rId4"/>
          <a:stretch>
            <a:fillRect/>
          </a:stretch>
        </p:blipFill>
        <p:spPr>
          <a:xfrm>
            <a:off x="3281999" y="1309687"/>
            <a:ext cx="2814001" cy="2010001"/>
          </a:xfrm>
          <a:prstGeom prst="rect">
            <a:avLst/>
          </a:prstGeom>
        </p:spPr>
      </p:pic>
      <p:pic>
        <p:nvPicPr>
          <p:cNvPr id="8" name="Imagen 7">
            <a:extLst>
              <a:ext uri="{FF2B5EF4-FFF2-40B4-BE49-F238E27FC236}">
                <a16:creationId xmlns:a16="http://schemas.microsoft.com/office/drawing/2014/main" xmlns="" id="{4EB69C11-82F3-3CBD-9AC6-68A9FB31DAF4}"/>
              </a:ext>
            </a:extLst>
          </p:cNvPr>
          <p:cNvPicPr>
            <a:picLocks noChangeAspect="1"/>
          </p:cNvPicPr>
          <p:nvPr/>
        </p:nvPicPr>
        <p:blipFill>
          <a:blip r:embed="rId5"/>
          <a:stretch>
            <a:fillRect/>
          </a:stretch>
        </p:blipFill>
        <p:spPr>
          <a:xfrm>
            <a:off x="371475" y="3610200"/>
            <a:ext cx="2951668" cy="2210902"/>
          </a:xfrm>
          <a:prstGeom prst="rect">
            <a:avLst/>
          </a:prstGeom>
        </p:spPr>
      </p:pic>
      <p:pic>
        <p:nvPicPr>
          <p:cNvPr id="11" name="Imagen 10">
            <a:extLst>
              <a:ext uri="{FF2B5EF4-FFF2-40B4-BE49-F238E27FC236}">
                <a16:creationId xmlns:a16="http://schemas.microsoft.com/office/drawing/2014/main" xmlns="" id="{44133A46-EE95-FA8B-5E29-40C8E0193311}"/>
              </a:ext>
            </a:extLst>
          </p:cNvPr>
          <p:cNvPicPr>
            <a:picLocks noChangeAspect="1"/>
          </p:cNvPicPr>
          <p:nvPr/>
        </p:nvPicPr>
        <p:blipFill>
          <a:blip r:embed="rId6"/>
          <a:stretch>
            <a:fillRect/>
          </a:stretch>
        </p:blipFill>
        <p:spPr>
          <a:xfrm>
            <a:off x="3595687" y="3738562"/>
            <a:ext cx="2466975" cy="2210901"/>
          </a:xfrm>
          <a:prstGeom prst="rect">
            <a:avLst/>
          </a:prstGeom>
        </p:spPr>
      </p:pic>
      <p:sp>
        <p:nvSpPr>
          <p:cNvPr id="13" name="CuadroTexto 12">
            <a:extLst>
              <a:ext uri="{FF2B5EF4-FFF2-40B4-BE49-F238E27FC236}">
                <a16:creationId xmlns:a16="http://schemas.microsoft.com/office/drawing/2014/main" xmlns="" id="{3DBDE966-E686-7B6F-EEF0-E91EB1B87081}"/>
              </a:ext>
            </a:extLst>
          </p:cNvPr>
          <p:cNvSpPr txBox="1"/>
          <p:nvPr/>
        </p:nvSpPr>
        <p:spPr>
          <a:xfrm>
            <a:off x="7275877" y="1817133"/>
            <a:ext cx="3185963" cy="3539430"/>
          </a:xfrm>
          <a:prstGeom prst="rect">
            <a:avLst/>
          </a:prstGeom>
          <a:noFill/>
        </p:spPr>
        <p:txBody>
          <a:bodyPr wrap="square">
            <a:spAutoFit/>
          </a:bodyPr>
          <a:lstStyle/>
          <a:p>
            <a:r>
              <a:rPr lang="es-ES" sz="3200" b="1" dirty="0">
                <a:solidFill>
                  <a:srgbClr val="FF0000"/>
                </a:solidFill>
              </a:rPr>
              <a:t>Murió  en Éfeso hacia el tercer año del reinado de Trajano.</a:t>
            </a:r>
          </a:p>
          <a:p>
            <a:r>
              <a:rPr lang="es-ES" sz="3200" b="1" dirty="0">
                <a:solidFill>
                  <a:srgbClr val="FF0000"/>
                </a:solidFill>
              </a:rPr>
              <a:t>Es el único de los doce que no sufrió martirio</a:t>
            </a:r>
          </a:p>
        </p:txBody>
      </p:sp>
    </p:spTree>
    <p:extLst>
      <p:ext uri="{BB962C8B-B14F-4D97-AF65-F5344CB8AC3E}">
        <p14:creationId xmlns:p14="http://schemas.microsoft.com/office/powerpoint/2010/main" xmlns="" val="284147079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959F3E-AB7E-CA05-F28E-F8B563BD0DCD}"/>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0911D026-AD66-51C4-74E8-905BABD3E6AE}"/>
              </a:ext>
            </a:extLst>
          </p:cNvPr>
          <p:cNvSpPr>
            <a:spLocks noGrp="1"/>
          </p:cNvSpPr>
          <p:nvPr>
            <p:ph type="title"/>
          </p:nvPr>
        </p:nvSpPr>
        <p:spPr/>
        <p:txBody>
          <a:bodyPr rtlCol="0"/>
          <a:lstStyle/>
          <a:p>
            <a:pPr rtl="0"/>
            <a:r>
              <a:rPr lang="es-ES" dirty="0"/>
              <a:t>Biografía.  </a:t>
            </a:r>
          </a:p>
        </p:txBody>
      </p:sp>
      <p:sp>
        <p:nvSpPr>
          <p:cNvPr id="3" name="Marcador de número de diapositiva 2">
            <a:extLst>
              <a:ext uri="{FF2B5EF4-FFF2-40B4-BE49-F238E27FC236}">
                <a16:creationId xmlns:a16="http://schemas.microsoft.com/office/drawing/2014/main" xmlns="" id="{B6CEF79F-5930-60C4-FA5C-E3BDEDA26150}"/>
              </a:ext>
            </a:extLst>
          </p:cNvPr>
          <p:cNvSpPr>
            <a:spLocks noGrp="1"/>
          </p:cNvSpPr>
          <p:nvPr>
            <p:ph type="sldNum" sz="quarter" idx="12"/>
          </p:nvPr>
        </p:nvSpPr>
        <p:spPr/>
        <p:txBody>
          <a:bodyPr rtlCol="0"/>
          <a:lstStyle/>
          <a:p>
            <a:pPr rtl="0"/>
            <a:fld id="{03DC2DEF-D2FE-4B45-ABA4-9F153FD1C98A}" type="slidenum">
              <a:rPr lang="es-ES" smtClean="0"/>
              <a:pPr rtl="0"/>
              <a:t>6</a:t>
            </a:fld>
            <a:endParaRPr lang="es-ES"/>
          </a:p>
        </p:txBody>
      </p:sp>
      <p:sp>
        <p:nvSpPr>
          <p:cNvPr id="30" name="CuadroTexto 29">
            <a:extLst>
              <a:ext uri="{FF2B5EF4-FFF2-40B4-BE49-F238E27FC236}">
                <a16:creationId xmlns:a16="http://schemas.microsoft.com/office/drawing/2014/main" xmlns="" id="{4681B4F6-5A3F-B08A-1C53-658A2DD74412}"/>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C9EDEC9E-5943-17FF-7C4A-946B7BA6FA3E}"/>
              </a:ext>
            </a:extLst>
          </p:cNvPr>
          <p:cNvSpPr txBox="1"/>
          <p:nvPr/>
        </p:nvSpPr>
        <p:spPr>
          <a:xfrm>
            <a:off x="567890" y="1414743"/>
            <a:ext cx="8559265" cy="2677656"/>
          </a:xfrm>
          <a:prstGeom prst="rect">
            <a:avLst/>
          </a:prstGeom>
          <a:noFill/>
        </p:spPr>
        <p:txBody>
          <a:bodyPr wrap="square">
            <a:spAutoFit/>
          </a:bodyPr>
          <a:lstStyle/>
          <a:p>
            <a:pPr algn="ctr"/>
            <a:r>
              <a:rPr lang="es-ES" sz="2800" b="1" dirty="0">
                <a:solidFill>
                  <a:srgbClr val="00B050"/>
                </a:solidFill>
                <a:latin typeface="Berlin Sans FB" panose="020E0602020502020306" pitchFamily="34" charset="0"/>
              </a:rPr>
              <a:t>Era muy joven cuando conoció a Jesús. Era hijo de Zebedeo, un pescador de Galilea, que tenía recursos económicos, pues tenía jornaleros a su servicio y de Salomé, quien frecuentaba el círculo de discípulos de Jesús y pertenecía al grupo de mujeres que ayudaban a Jesús con sus bienes.</a:t>
            </a:r>
          </a:p>
        </p:txBody>
      </p:sp>
      <p:pic>
        <p:nvPicPr>
          <p:cNvPr id="6" name="Imagen 5">
            <a:extLst>
              <a:ext uri="{FF2B5EF4-FFF2-40B4-BE49-F238E27FC236}">
                <a16:creationId xmlns:a16="http://schemas.microsoft.com/office/drawing/2014/main" xmlns="" id="{0ACC50C0-F5C5-F741-2444-BDC71CB6965F}"/>
              </a:ext>
            </a:extLst>
          </p:cNvPr>
          <p:cNvPicPr>
            <a:picLocks noChangeAspect="1"/>
          </p:cNvPicPr>
          <p:nvPr/>
        </p:nvPicPr>
        <p:blipFill>
          <a:blip r:embed="rId3"/>
          <a:stretch>
            <a:fillRect/>
          </a:stretch>
        </p:blipFill>
        <p:spPr>
          <a:xfrm>
            <a:off x="4953753" y="4015067"/>
            <a:ext cx="5768791" cy="2366683"/>
          </a:xfrm>
          <a:prstGeom prst="rect">
            <a:avLst/>
          </a:prstGeom>
        </p:spPr>
      </p:pic>
    </p:spTree>
    <p:extLst>
      <p:ext uri="{BB962C8B-B14F-4D97-AF65-F5344CB8AC3E}">
        <p14:creationId xmlns:p14="http://schemas.microsoft.com/office/powerpoint/2010/main" xmlns="" val="4901191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8D6E7B8-A140-2033-01EF-8EFDB156DB1D}"/>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75796C05-11BE-13BB-985E-07176A8227C9}"/>
              </a:ext>
            </a:extLst>
          </p:cNvPr>
          <p:cNvSpPr>
            <a:spLocks noGrp="1"/>
          </p:cNvSpPr>
          <p:nvPr>
            <p:ph type="title"/>
          </p:nvPr>
        </p:nvSpPr>
        <p:spPr/>
        <p:txBody>
          <a:bodyPr rtlCol="0"/>
          <a:lstStyle/>
          <a:p>
            <a:pPr rtl="0"/>
            <a:r>
              <a:rPr lang="es-ES" dirty="0"/>
              <a:t>Biografía.  </a:t>
            </a:r>
          </a:p>
        </p:txBody>
      </p:sp>
      <p:sp>
        <p:nvSpPr>
          <p:cNvPr id="3" name="Marcador de número de diapositiva 2">
            <a:extLst>
              <a:ext uri="{FF2B5EF4-FFF2-40B4-BE49-F238E27FC236}">
                <a16:creationId xmlns:a16="http://schemas.microsoft.com/office/drawing/2014/main" xmlns="" id="{9F2B8D9D-54AA-5E4F-05D7-46D030C28CF6}"/>
              </a:ext>
            </a:extLst>
          </p:cNvPr>
          <p:cNvSpPr>
            <a:spLocks noGrp="1"/>
          </p:cNvSpPr>
          <p:nvPr>
            <p:ph type="sldNum" sz="quarter" idx="12"/>
          </p:nvPr>
        </p:nvSpPr>
        <p:spPr/>
        <p:txBody>
          <a:bodyPr rtlCol="0"/>
          <a:lstStyle/>
          <a:p>
            <a:pPr rtl="0"/>
            <a:fld id="{03DC2DEF-D2FE-4B45-ABA4-9F153FD1C98A}" type="slidenum">
              <a:rPr lang="es-ES" smtClean="0"/>
              <a:pPr rtl="0"/>
              <a:t>7</a:t>
            </a:fld>
            <a:endParaRPr lang="es-ES"/>
          </a:p>
        </p:txBody>
      </p:sp>
      <p:sp>
        <p:nvSpPr>
          <p:cNvPr id="30" name="CuadroTexto 29">
            <a:extLst>
              <a:ext uri="{FF2B5EF4-FFF2-40B4-BE49-F238E27FC236}">
                <a16:creationId xmlns:a16="http://schemas.microsoft.com/office/drawing/2014/main" xmlns="" id="{87D05D33-C7CB-7C2A-4DA0-36222A8CD59A}"/>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0066FDF1-9543-C593-3231-7DC6555E567A}"/>
              </a:ext>
            </a:extLst>
          </p:cNvPr>
          <p:cNvSpPr txBox="1"/>
          <p:nvPr/>
        </p:nvSpPr>
        <p:spPr>
          <a:xfrm>
            <a:off x="371475" y="1146275"/>
            <a:ext cx="10986336" cy="3539430"/>
          </a:xfrm>
          <a:prstGeom prst="rect">
            <a:avLst/>
          </a:prstGeom>
          <a:noFill/>
        </p:spPr>
        <p:txBody>
          <a:bodyPr wrap="square">
            <a:spAutoFit/>
          </a:bodyPr>
          <a:lstStyle/>
          <a:p>
            <a:pPr algn="just"/>
            <a:r>
              <a:rPr lang="es-ES" sz="2800" b="1" dirty="0">
                <a:latin typeface="Britannic Bold" panose="020B0903060703020204" pitchFamily="34" charset="0"/>
              </a:rPr>
              <a:t>Junto con su hermano mayor, Santiago, se hallaba Juan remendando las redes a la orilla del lago de Galilea, cuando Jesús, que acababa de llamar a su servicio a Pedro y a Andrés, los llamó también a ellos para que fuesen sus Apóstoles</a:t>
            </a:r>
          </a:p>
          <a:p>
            <a:pPr algn="just"/>
            <a:endParaRPr lang="es-ES" sz="2800" b="1" dirty="0">
              <a:latin typeface="Britannic Bold" panose="020B0903060703020204" pitchFamily="34" charset="0"/>
            </a:endParaRPr>
          </a:p>
          <a:p>
            <a:pPr algn="just"/>
            <a:r>
              <a:rPr lang="es-ES" sz="2800" b="1" dirty="0">
                <a:latin typeface="Britannic Bold" panose="020B0903060703020204" pitchFamily="34" charset="0"/>
              </a:rPr>
              <a:t>En su adolescencia, él y Santiago fueron discípulos de Juan el Bautista. Se cree que fue Juan el discípulo que estaba con Andrés cuando encontraron a Jesús. </a:t>
            </a:r>
          </a:p>
        </p:txBody>
      </p:sp>
      <p:pic>
        <p:nvPicPr>
          <p:cNvPr id="6" name="Imagen 5">
            <a:extLst>
              <a:ext uri="{FF2B5EF4-FFF2-40B4-BE49-F238E27FC236}">
                <a16:creationId xmlns:a16="http://schemas.microsoft.com/office/drawing/2014/main" xmlns="" id="{83425445-08FD-7C1B-2DE7-92B622247C0B}"/>
              </a:ext>
            </a:extLst>
          </p:cNvPr>
          <p:cNvPicPr>
            <a:picLocks noChangeAspect="1"/>
          </p:cNvPicPr>
          <p:nvPr/>
        </p:nvPicPr>
        <p:blipFill>
          <a:blip r:embed="rId3"/>
          <a:stretch>
            <a:fillRect/>
          </a:stretch>
        </p:blipFill>
        <p:spPr>
          <a:xfrm>
            <a:off x="5928159" y="4236318"/>
            <a:ext cx="4428623" cy="2480029"/>
          </a:xfrm>
          <a:prstGeom prst="rect">
            <a:avLst/>
          </a:prstGeom>
        </p:spPr>
      </p:pic>
    </p:spTree>
    <p:extLst>
      <p:ext uri="{BB962C8B-B14F-4D97-AF65-F5344CB8AC3E}">
        <p14:creationId xmlns:p14="http://schemas.microsoft.com/office/powerpoint/2010/main" xmlns="" val="96165037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7BD4473-55CD-276C-9BBB-7C97B68F1E09}"/>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F9F9A23C-40D6-324A-A56B-BAD578235AAD}"/>
              </a:ext>
            </a:extLst>
          </p:cNvPr>
          <p:cNvSpPr>
            <a:spLocks noGrp="1"/>
          </p:cNvSpPr>
          <p:nvPr>
            <p:ph type="title"/>
          </p:nvPr>
        </p:nvSpPr>
        <p:spPr/>
        <p:txBody>
          <a:bodyPr rtlCol="0"/>
          <a:lstStyle/>
          <a:p>
            <a:pPr rtl="0"/>
            <a:r>
              <a:rPr lang="es-ES" dirty="0"/>
              <a:t>Biografía.  </a:t>
            </a:r>
          </a:p>
        </p:txBody>
      </p:sp>
      <p:sp>
        <p:nvSpPr>
          <p:cNvPr id="3" name="Marcador de número de diapositiva 2">
            <a:extLst>
              <a:ext uri="{FF2B5EF4-FFF2-40B4-BE49-F238E27FC236}">
                <a16:creationId xmlns:a16="http://schemas.microsoft.com/office/drawing/2014/main" xmlns="" id="{F1C0846D-3CB1-746F-1138-1D617C5F1F3A}"/>
              </a:ext>
            </a:extLst>
          </p:cNvPr>
          <p:cNvSpPr>
            <a:spLocks noGrp="1"/>
          </p:cNvSpPr>
          <p:nvPr>
            <p:ph type="sldNum" sz="quarter" idx="12"/>
          </p:nvPr>
        </p:nvSpPr>
        <p:spPr/>
        <p:txBody>
          <a:bodyPr rtlCol="0"/>
          <a:lstStyle/>
          <a:p>
            <a:pPr rtl="0"/>
            <a:fld id="{03DC2DEF-D2FE-4B45-ABA4-9F153FD1C98A}" type="slidenum">
              <a:rPr lang="es-ES" smtClean="0"/>
              <a:pPr rtl="0"/>
              <a:t>8</a:t>
            </a:fld>
            <a:endParaRPr lang="es-ES"/>
          </a:p>
        </p:txBody>
      </p:sp>
      <p:sp>
        <p:nvSpPr>
          <p:cNvPr id="30" name="CuadroTexto 29">
            <a:extLst>
              <a:ext uri="{FF2B5EF4-FFF2-40B4-BE49-F238E27FC236}">
                <a16:creationId xmlns:a16="http://schemas.microsoft.com/office/drawing/2014/main" xmlns="" id="{A6EAB6A5-A00C-F6A1-8426-BCDD74D47CBF}"/>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5" name="CuadroTexto 4">
            <a:extLst>
              <a:ext uri="{FF2B5EF4-FFF2-40B4-BE49-F238E27FC236}">
                <a16:creationId xmlns:a16="http://schemas.microsoft.com/office/drawing/2014/main" xmlns="" id="{5DEC19AB-1F2D-5331-A730-6321E059A017}"/>
              </a:ext>
            </a:extLst>
          </p:cNvPr>
          <p:cNvSpPr txBox="1"/>
          <p:nvPr/>
        </p:nvSpPr>
        <p:spPr>
          <a:xfrm>
            <a:off x="940870" y="1332379"/>
            <a:ext cx="4593656" cy="3785652"/>
          </a:xfrm>
          <a:prstGeom prst="rect">
            <a:avLst/>
          </a:prstGeom>
          <a:noFill/>
        </p:spPr>
        <p:txBody>
          <a:bodyPr wrap="square">
            <a:spAutoFit/>
          </a:bodyPr>
          <a:lstStyle/>
          <a:p>
            <a:pPr algn="just"/>
            <a:r>
              <a:rPr lang="es-ES" sz="4000" b="1" dirty="0">
                <a:solidFill>
                  <a:srgbClr val="C00000"/>
                </a:solidFill>
                <a:latin typeface="Britannic Bold" panose="020B0903060703020204" pitchFamily="34" charset="0"/>
              </a:rPr>
              <a:t>Jesús apodó a Juan y a Santiago como "Boanerges", que significa "hijos del trueno", por su ardiente carácter. </a:t>
            </a:r>
          </a:p>
        </p:txBody>
      </p:sp>
      <p:pic>
        <p:nvPicPr>
          <p:cNvPr id="8" name="Imagen 7">
            <a:extLst>
              <a:ext uri="{FF2B5EF4-FFF2-40B4-BE49-F238E27FC236}">
                <a16:creationId xmlns:a16="http://schemas.microsoft.com/office/drawing/2014/main" xmlns="" id="{2AB95497-095D-FE05-0674-0E5F918064F3}"/>
              </a:ext>
            </a:extLst>
          </p:cNvPr>
          <p:cNvPicPr>
            <a:picLocks noChangeAspect="1"/>
          </p:cNvPicPr>
          <p:nvPr/>
        </p:nvPicPr>
        <p:blipFill>
          <a:blip r:embed="rId3"/>
          <a:stretch>
            <a:fillRect/>
          </a:stretch>
        </p:blipFill>
        <p:spPr>
          <a:xfrm>
            <a:off x="6035071" y="1356360"/>
            <a:ext cx="5216059" cy="4844415"/>
          </a:xfrm>
          <a:prstGeom prst="rect">
            <a:avLst/>
          </a:prstGeom>
        </p:spPr>
      </p:pic>
    </p:spTree>
    <p:extLst>
      <p:ext uri="{BB962C8B-B14F-4D97-AF65-F5344CB8AC3E}">
        <p14:creationId xmlns:p14="http://schemas.microsoft.com/office/powerpoint/2010/main" xmlns="" val="30242516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99B40E0-8EAA-CCDE-387B-F3027E92DE7F}"/>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06F416E7-2910-1BB5-2030-CE857844CE1A}"/>
              </a:ext>
            </a:extLst>
          </p:cNvPr>
          <p:cNvSpPr>
            <a:spLocks noGrp="1"/>
          </p:cNvSpPr>
          <p:nvPr>
            <p:ph type="title"/>
          </p:nvPr>
        </p:nvSpPr>
        <p:spPr/>
        <p:txBody>
          <a:bodyPr rtlCol="0"/>
          <a:lstStyle/>
          <a:p>
            <a:pPr rtl="0"/>
            <a:r>
              <a:rPr lang="es-ES" dirty="0"/>
              <a:t>Biografía.  </a:t>
            </a:r>
          </a:p>
        </p:txBody>
      </p:sp>
      <p:sp>
        <p:nvSpPr>
          <p:cNvPr id="3" name="Marcador de número de diapositiva 2">
            <a:extLst>
              <a:ext uri="{FF2B5EF4-FFF2-40B4-BE49-F238E27FC236}">
                <a16:creationId xmlns:a16="http://schemas.microsoft.com/office/drawing/2014/main" xmlns="" id="{841CA241-6578-E65A-922E-A121E8A030FA}"/>
              </a:ext>
            </a:extLst>
          </p:cNvPr>
          <p:cNvSpPr>
            <a:spLocks noGrp="1"/>
          </p:cNvSpPr>
          <p:nvPr>
            <p:ph type="sldNum" sz="quarter" idx="12"/>
          </p:nvPr>
        </p:nvSpPr>
        <p:spPr/>
        <p:txBody>
          <a:bodyPr rtlCol="0"/>
          <a:lstStyle/>
          <a:p>
            <a:pPr rtl="0"/>
            <a:fld id="{03DC2DEF-D2FE-4B45-ABA4-9F153FD1C98A}" type="slidenum">
              <a:rPr lang="es-ES" smtClean="0"/>
              <a:pPr rtl="0"/>
              <a:t>9</a:t>
            </a:fld>
            <a:endParaRPr lang="es-ES"/>
          </a:p>
        </p:txBody>
      </p:sp>
      <p:sp>
        <p:nvSpPr>
          <p:cNvPr id="30" name="CuadroTexto 29">
            <a:extLst>
              <a:ext uri="{FF2B5EF4-FFF2-40B4-BE49-F238E27FC236}">
                <a16:creationId xmlns:a16="http://schemas.microsoft.com/office/drawing/2014/main" xmlns="" id="{CB8495E3-1882-62FB-5947-DFED45F2BCE3}"/>
              </a:ext>
            </a:extLst>
          </p:cNvPr>
          <p:cNvSpPr txBox="1"/>
          <p:nvPr/>
        </p:nvSpPr>
        <p:spPr>
          <a:xfrm>
            <a:off x="4475747" y="1233488"/>
            <a:ext cx="7416215"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17" name="CuadroTexto 16">
            <a:extLst>
              <a:ext uri="{FF2B5EF4-FFF2-40B4-BE49-F238E27FC236}">
                <a16:creationId xmlns:a16="http://schemas.microsoft.com/office/drawing/2014/main" xmlns="" id="{4AF9E14F-D3C2-B4DB-59BF-EA3398542CAC}"/>
              </a:ext>
            </a:extLst>
          </p:cNvPr>
          <p:cNvSpPr txBox="1"/>
          <p:nvPr/>
        </p:nvSpPr>
        <p:spPr>
          <a:xfrm>
            <a:off x="526984" y="1418153"/>
            <a:ext cx="2861109" cy="1631216"/>
          </a:xfrm>
          <a:prstGeom prst="rect">
            <a:avLst/>
          </a:prstGeom>
          <a:noFill/>
        </p:spPr>
        <p:txBody>
          <a:bodyPr wrap="square">
            <a:spAutoFit/>
          </a:bodyPr>
          <a:lstStyle/>
          <a:p>
            <a:pPr algn="just"/>
            <a:r>
              <a:rPr lang="es-ES" sz="2000" b="1" dirty="0">
                <a:solidFill>
                  <a:srgbClr val="00B0F0"/>
                </a:solidFill>
              </a:rPr>
              <a:t>Su madre, fue quien se acercó a Jesús a pedirle que les concediera sentarse a Su derecha y a Su izquierda en Su Reino.</a:t>
            </a:r>
          </a:p>
        </p:txBody>
      </p:sp>
      <p:pic>
        <p:nvPicPr>
          <p:cNvPr id="19" name="Imagen 18">
            <a:extLst>
              <a:ext uri="{FF2B5EF4-FFF2-40B4-BE49-F238E27FC236}">
                <a16:creationId xmlns:a16="http://schemas.microsoft.com/office/drawing/2014/main" xmlns="" id="{F463771C-8861-B386-2A3A-634EB2DAAD19}"/>
              </a:ext>
            </a:extLst>
          </p:cNvPr>
          <p:cNvPicPr>
            <a:picLocks noChangeAspect="1"/>
          </p:cNvPicPr>
          <p:nvPr/>
        </p:nvPicPr>
        <p:blipFill>
          <a:blip r:embed="rId3"/>
          <a:stretch>
            <a:fillRect/>
          </a:stretch>
        </p:blipFill>
        <p:spPr>
          <a:xfrm>
            <a:off x="3317103" y="1233488"/>
            <a:ext cx="2317288" cy="2160871"/>
          </a:xfrm>
          <a:prstGeom prst="rect">
            <a:avLst/>
          </a:prstGeom>
        </p:spPr>
      </p:pic>
      <p:pic>
        <p:nvPicPr>
          <p:cNvPr id="21" name="Imagen 20">
            <a:extLst>
              <a:ext uri="{FF2B5EF4-FFF2-40B4-BE49-F238E27FC236}">
                <a16:creationId xmlns:a16="http://schemas.microsoft.com/office/drawing/2014/main" xmlns="" id="{5BE7F72F-76B6-5B39-2C0C-0FAE92513F91}"/>
              </a:ext>
            </a:extLst>
          </p:cNvPr>
          <p:cNvPicPr>
            <a:picLocks noChangeAspect="1"/>
          </p:cNvPicPr>
          <p:nvPr/>
        </p:nvPicPr>
        <p:blipFill>
          <a:blip r:embed="rId4"/>
          <a:stretch>
            <a:fillRect/>
          </a:stretch>
        </p:blipFill>
        <p:spPr>
          <a:xfrm>
            <a:off x="6389618" y="1233488"/>
            <a:ext cx="1791856" cy="2226393"/>
          </a:xfrm>
          <a:prstGeom prst="rect">
            <a:avLst/>
          </a:prstGeom>
        </p:spPr>
      </p:pic>
      <p:sp>
        <p:nvSpPr>
          <p:cNvPr id="22" name="CuadroTexto 21">
            <a:extLst>
              <a:ext uri="{FF2B5EF4-FFF2-40B4-BE49-F238E27FC236}">
                <a16:creationId xmlns:a16="http://schemas.microsoft.com/office/drawing/2014/main" xmlns="" id="{C0D54BB8-4442-C197-4C96-3B35CD736E1F}"/>
              </a:ext>
            </a:extLst>
          </p:cNvPr>
          <p:cNvSpPr txBox="1"/>
          <p:nvPr/>
        </p:nvSpPr>
        <p:spPr>
          <a:xfrm>
            <a:off x="8662736" y="1602820"/>
            <a:ext cx="2856163" cy="523220"/>
          </a:xfrm>
          <a:prstGeom prst="rect">
            <a:avLst/>
          </a:prstGeom>
          <a:noFill/>
        </p:spPr>
        <p:txBody>
          <a:bodyPr wrap="square" rtlCol="0">
            <a:spAutoFit/>
          </a:bodyPr>
          <a:lstStyle/>
          <a:p>
            <a:r>
              <a:rPr lang="es-ES" sz="2800" b="1" dirty="0">
                <a:solidFill>
                  <a:srgbClr val="7030A0"/>
                </a:solidFill>
                <a:latin typeface="Berlin Sans FB" panose="020E0602020502020306" pitchFamily="34" charset="0"/>
              </a:rPr>
              <a:t>Transfiguración</a:t>
            </a:r>
          </a:p>
        </p:txBody>
      </p:sp>
      <p:pic>
        <p:nvPicPr>
          <p:cNvPr id="24" name="Imagen 23">
            <a:extLst>
              <a:ext uri="{FF2B5EF4-FFF2-40B4-BE49-F238E27FC236}">
                <a16:creationId xmlns:a16="http://schemas.microsoft.com/office/drawing/2014/main" xmlns="" id="{69F2027D-70C2-05F2-8092-DD519EA4A914}"/>
              </a:ext>
            </a:extLst>
          </p:cNvPr>
          <p:cNvPicPr>
            <a:picLocks noChangeAspect="1"/>
          </p:cNvPicPr>
          <p:nvPr/>
        </p:nvPicPr>
        <p:blipFill>
          <a:blip r:embed="rId5"/>
          <a:srcRect t="12921"/>
          <a:stretch>
            <a:fillRect/>
          </a:stretch>
        </p:blipFill>
        <p:spPr>
          <a:xfrm>
            <a:off x="1364627" y="3608672"/>
            <a:ext cx="2153153" cy="2792053"/>
          </a:xfrm>
          <a:prstGeom prst="rect">
            <a:avLst/>
          </a:prstGeom>
        </p:spPr>
      </p:pic>
      <p:pic>
        <p:nvPicPr>
          <p:cNvPr id="26" name="Imagen 25">
            <a:extLst>
              <a:ext uri="{FF2B5EF4-FFF2-40B4-BE49-F238E27FC236}">
                <a16:creationId xmlns:a16="http://schemas.microsoft.com/office/drawing/2014/main" xmlns="" id="{CB0D33EA-0FDA-D2CC-9380-9EAE92129D0F}"/>
              </a:ext>
            </a:extLst>
          </p:cNvPr>
          <p:cNvPicPr>
            <a:picLocks noChangeAspect="1"/>
          </p:cNvPicPr>
          <p:nvPr/>
        </p:nvPicPr>
        <p:blipFill>
          <a:blip r:embed="rId6"/>
          <a:srcRect b="17903"/>
          <a:stretch>
            <a:fillRect/>
          </a:stretch>
        </p:blipFill>
        <p:spPr>
          <a:xfrm>
            <a:off x="4255294" y="3608672"/>
            <a:ext cx="2674895" cy="2842548"/>
          </a:xfrm>
          <a:prstGeom prst="rect">
            <a:avLst/>
          </a:prstGeom>
        </p:spPr>
      </p:pic>
      <p:pic>
        <p:nvPicPr>
          <p:cNvPr id="28" name="Imagen 27">
            <a:extLst>
              <a:ext uri="{FF2B5EF4-FFF2-40B4-BE49-F238E27FC236}">
                <a16:creationId xmlns:a16="http://schemas.microsoft.com/office/drawing/2014/main" xmlns="" id="{11CF5F5E-ADC5-E375-1885-366B3CB1CD69}"/>
              </a:ext>
            </a:extLst>
          </p:cNvPr>
          <p:cNvPicPr>
            <a:picLocks noChangeAspect="1"/>
          </p:cNvPicPr>
          <p:nvPr/>
        </p:nvPicPr>
        <p:blipFill>
          <a:blip r:embed="rId7"/>
          <a:stretch>
            <a:fillRect/>
          </a:stretch>
        </p:blipFill>
        <p:spPr>
          <a:xfrm>
            <a:off x="7568359" y="3608672"/>
            <a:ext cx="3701921" cy="2621831"/>
          </a:xfrm>
          <a:prstGeom prst="rect">
            <a:avLst/>
          </a:prstGeom>
        </p:spPr>
      </p:pic>
    </p:spTree>
    <p:extLst>
      <p:ext uri="{BB962C8B-B14F-4D97-AF65-F5344CB8AC3E}">
        <p14:creationId xmlns:p14="http://schemas.microsoft.com/office/powerpoint/2010/main" xmlns="" val="21397807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theme/theme1.xml><?xml version="1.0" encoding="utf-8"?>
<a:theme xmlns:a="http://schemas.openxmlformats.org/drawingml/2006/main" name="Tema de Offic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74518973.tgt.Office_50304712_TF34126823_Win32_OJ112181013" id="{0FF25D6E-8F37-4983-A1B8-821332E0C5CC}" vid="{C69999EA-4DFF-4878-BAEC-9FBD108C09D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clásica en bloque en negrita</Template>
  <TotalTime>449</TotalTime>
  <Words>857</Words>
  <Application>Microsoft Office PowerPoint</Application>
  <PresentationFormat>Personalizado</PresentationFormat>
  <Paragraphs>115</Paragraphs>
  <Slides>19</Slides>
  <Notes>19</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El Evangelio según San Juan   Tema 1. La figura de San Juan Evangelista</vt:lpstr>
      <vt:lpstr>Biografía.  Significado del nombre</vt:lpstr>
      <vt:lpstr>Biografía.  Conocido como</vt:lpstr>
      <vt:lpstr>Biografía.  Nacimiento.  Galilea. Betsaida. Hacia el año 6</vt:lpstr>
      <vt:lpstr>Biografía.  Fallecimiento. Éfeso (hoy Salçuk, Turquía) 60/104</vt:lpstr>
      <vt:lpstr>Biografía.  </vt:lpstr>
      <vt:lpstr>Biografía.  </vt:lpstr>
      <vt:lpstr>Biografía.  </vt:lpstr>
      <vt:lpstr>Biografía.  </vt:lpstr>
      <vt:lpstr>Biografía.  </vt:lpstr>
      <vt:lpstr>Biografía.  </vt:lpstr>
      <vt:lpstr>Biografía.  </vt:lpstr>
      <vt:lpstr>Biografía.  </vt:lpstr>
      <vt:lpstr>Biografía.  </vt:lpstr>
      <vt:lpstr>Obras</vt:lpstr>
      <vt:lpstr>Iconografía</vt:lpstr>
      <vt:lpstr>Iconografía</vt:lpstr>
      <vt:lpstr>Festividad</vt:lpstr>
      <vt:lpstr>Patrón.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Evangelio según San Juan   Tema 1. La figura de San Juan Evangelista</dc:title>
  <dc:creator>Luis León</dc:creator>
  <cp:lastModifiedBy>Manuel Hernandez</cp:lastModifiedBy>
  <cp:revision>3</cp:revision>
  <dcterms:created xsi:type="dcterms:W3CDTF">2025-09-29T15:20:42Z</dcterms:created>
  <dcterms:modified xsi:type="dcterms:W3CDTF">2025-10-04T15:41:14Z</dcterms:modified>
</cp:coreProperties>
</file>