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3" r:id="rId5"/>
    <p:sldId id="286" r:id="rId6"/>
    <p:sldId id="260" r:id="rId7"/>
    <p:sldId id="287" r:id="rId8"/>
    <p:sldId id="288" r:id="rId9"/>
    <p:sldId id="289" r:id="rId10"/>
    <p:sldId id="290" r:id="rId11"/>
    <p:sldId id="291" r:id="rId12"/>
    <p:sldId id="264" r:id="rId13"/>
    <p:sldId id="292" r:id="rId14"/>
    <p:sldId id="293" r:id="rId15"/>
    <p:sldId id="280" r:id="rId16"/>
    <p:sldId id="256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99" d="100"/>
          <a:sy n="99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739BFD-22C4-4F3F-93B7-F15743B451FC}" type="datetime1">
              <a:rPr lang="es-ES" smtClean="0"/>
              <a:t>15/12/2024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32EB-DF25-4B41-B0B0-BFF0C2309CA6}" type="datetime1">
              <a:rPr lang="es-ES" smtClean="0"/>
              <a:pPr/>
              <a:t>15/12/2024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814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FFEAF-6D34-3E8D-3EBB-596603BF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297A3AB-EF0A-90B2-3B0B-92F72D6F0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2A3231-E6DB-A5EB-07CD-C8C5E015E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04136D-59C1-E585-6CB6-FBA3E48F5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434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6A905-03A2-B6D3-6753-3A5A0993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49505AE-2AA6-9529-3F86-4E78D2492F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C590F10-9F9C-0714-2C4F-C5A2FCF0B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24E215-E07E-3382-6026-5F132E60F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75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9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19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71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4DCE-844C-3A5C-75EE-54D5CC627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FB754B4-DDA0-A890-9479-B785FE643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989C49-0616-57A8-1D23-61D26DC2E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CACBC0-C1F6-B5BA-E01A-6E01A7CDC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46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201DD-5ECF-EE4C-1681-C8C39254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9CB8655-38B8-5D27-4536-39D38BBDE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485C3F-43F2-F4C2-BDA5-83A5CB538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7CB19C-44CC-A86D-B08A-36A0505BF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33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0D7FC-72EB-8D50-82DD-ACCBEA30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B1A3272-1619-9E11-36C9-08DF5A6DB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481E32-F78A-ADE6-26A4-9C79F7AF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CFAA05-03B8-31BA-795E-F729E79DA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018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57FE-3FE8-5C58-A68E-B9BD8B7A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EF2CC7-1C8A-9F1A-41CD-DB0043E81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415D81-3F75-0D18-765E-62A064436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338138-E871-53AB-4F75-624083F3A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482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A06B0-26F5-3733-74C0-A99BCE42E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6F6213-3250-2ED3-405B-766CC3BD2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34CB97B-74BA-718F-6A98-010E81059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6DFB6-F36C-6CF1-1238-F8A42391E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55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68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larg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</a:t>
            </a:r>
            <a:br>
              <a:rPr lang="es-ES" noProof="0" dirty="0"/>
            </a:br>
            <a:r>
              <a:rPr lang="es-ES" noProof="0" dirty="0"/>
              <a:t>Su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 de la sección 3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6" name="Flecha: Derech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lecha: Derech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5" name="Marcador de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40" name="Marcador de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ES" noProof="0" dirty="0"/>
              <a:t>Título del elemento</a:t>
            </a:r>
          </a:p>
        </p:txBody>
      </p:sp>
      <p:sp>
        <p:nvSpPr>
          <p:cNvPr id="41" name="Marcador de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Mes, año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2" name="Marcador de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3" name="Marcador de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6" name="Marcador de posición de imagen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4" name="Marcador de posición de imagen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 de perfil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6" name="Marcador de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37" name="Marcador de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0" name="Marcador de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41" name="Marcador de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2" name="Marcador de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3" name="Marcador de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9" name="Marcador de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60" name="Marcador de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 con imagen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completo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Teléfono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Correo electrónico</a:t>
            </a:r>
          </a:p>
        </p:txBody>
      </p:sp>
      <p:sp>
        <p:nvSpPr>
          <p:cNvPr id="15" name="Marcador de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Sitio web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 con imagen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b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76" name="Forma lib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3" name="Forma lib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2" name="Forma lib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74" name="Forma lib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" name="Marcador de posición de imagen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8" name="Marcador de posición de imagen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9" name="Marcador de posición de imagen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0" name="Marcador de posición de imagen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1" name="Marcador de posición de imagen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s-ES" noProof="0" smtClean="0"/>
              <a:pPr algn="ctr"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" noProof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es-ES" noProof="0"/>
              <a:t>Haga clic para modificar el estilo de título del patrón</a:t>
            </a:r>
            <a:endParaRPr lang="es" noProof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US" noProof="0"/>
          </a:p>
        </p:txBody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" noProof="0"/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en-US" noProof="0" smtClean="0"/>
              <a:pPr algn="ctr" rtl="0"/>
              <a:t>‹Nº›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0" name="Marcador de posición de imagen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1" name="Marcador de posición de imagen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2" name="Marcador de posición de imagen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3X Opció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5" name="Marcador de posición de imagen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6" name="Marcador de posición de imagen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0" name="Marcador de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como iconos de 4X Opció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Marcador de posición de imagen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1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4" name="Marcador de posición de imagen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18" name="Marcador de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2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7" name="Marcador de posición de imagen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3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8" name="Marcador de posición de imagen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Icono</a:t>
            </a:r>
          </a:p>
        </p:txBody>
      </p:sp>
      <p:sp>
        <p:nvSpPr>
          <p:cNvPr id="27" name="Marcador de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Viñeta 4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Título de diapositiva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Marcador de posición de imagen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ción de números gran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sección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Encabezado de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2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3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orma lib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b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4" name="Forma lib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5" name="Forma lib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6" name="Forma lib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7" name="Forma lib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8" name="Forma lib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89" name="Forma lib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90" name="Forma lib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91" name="Forma lib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una-presentaci%c3%b3n-ff353d37-742a-4aa8-8bdd-6b1f488127a2?omkt=es-ES&amp;ui=es-ES&amp;rs=es-ES&amp;ad=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842713"/>
            <a:ext cx="4099187" cy="2078700"/>
          </a:xfrm>
        </p:spPr>
        <p:txBody>
          <a:bodyPr rtlCol="0"/>
          <a:lstStyle/>
          <a:p>
            <a:pPr rtl="0"/>
            <a:r>
              <a:rPr lang="es-ES" dirty="0"/>
              <a:t>ADVIENTO</a:t>
            </a:r>
            <a:br>
              <a:rPr lang="es-ES" dirty="0"/>
            </a:br>
            <a:r>
              <a:rPr lang="es-ES" dirty="0"/>
              <a:t>alguien llega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662975" cy="1048939"/>
          </a:xfrm>
        </p:spPr>
        <p:txBody>
          <a:bodyPr rtlCol="0"/>
          <a:lstStyle/>
          <a:p>
            <a:pPr rtl="0"/>
            <a:r>
              <a:rPr lang="es-ES" noProof="1"/>
              <a:t>Parroquia asunción nuestra señora, pozuelo de Alarcón</a:t>
            </a:r>
          </a:p>
          <a:p>
            <a:pPr rtl="0"/>
            <a:r>
              <a:rPr lang="es-ES" noProof="1"/>
              <a:t>Textos: Antonio Cabrera.</a:t>
            </a:r>
          </a:p>
          <a:p>
            <a:pPr rtl="0"/>
            <a:endParaRPr lang="es-ES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327F8-8DF6-222E-09F2-2C1595A02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AD8C330C-BFDA-B737-282E-8351454632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968716"/>
            <a:ext cx="5703889" cy="43200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8F7E742-2128-671D-4DA6-06FA6395AA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E57593-3D7C-FBE1-A707-69A8ED18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304" y="707570"/>
            <a:ext cx="4990644" cy="3167998"/>
          </a:xfrm>
        </p:spPr>
        <p:txBody>
          <a:bodyPr rtlCol="0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 decir que  siempre es adviento.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más,  nuestra vida debe ser vivida en actitud  de adviento: alguien llega.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vayamos a estar somnolientos y distraídos. </a:t>
            </a:r>
          </a:p>
          <a:p>
            <a:pPr rtl="0"/>
            <a:endParaRPr lang="es-ES" sz="3200" b="1" noProof="1">
              <a:solidFill>
                <a:srgbClr val="FFFF00"/>
              </a:solidFill>
            </a:endParaRPr>
          </a:p>
          <a:p>
            <a:pPr rtl="0"/>
            <a:r>
              <a:rPr lang="es-ES" noProof="1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B12F0F-52E3-F9CF-3374-C7B8B2D65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41" y="5128337"/>
            <a:ext cx="1580707" cy="1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650EC-FCE8-3224-DEC2-43730366A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7E978524-946C-BECD-FA10-CC77FA03F9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968716"/>
            <a:ext cx="5703889" cy="43200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2300C8-FE1D-A64B-E597-17D31DD2D6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11</a:t>
            </a:fld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46A45B-9BE3-160A-CCBB-A6DB7964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304" y="851949"/>
            <a:ext cx="4990644" cy="3167998"/>
          </a:xfrm>
        </p:spPr>
        <p:txBody>
          <a:bodyPr rtlCol="0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María nos hará vivir, rememorar en la fe  ese  primer adviento que Ella vivió con tanta esperanza, amor y silencio, para poder abrazar a ese Niño Jesús sencillo, envuelto en pañales y recostado en un pesebre.</a:t>
            </a:r>
            <a:endParaRPr lang="es-ES" sz="3200" b="1" noProof="1">
              <a:solidFill>
                <a:srgbClr val="FFFF00"/>
              </a:solidFill>
            </a:endParaRPr>
          </a:p>
          <a:p>
            <a:pPr rtl="0"/>
            <a:r>
              <a:rPr lang="es-ES" noProof="1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80517A-DAE8-1EC2-C6AF-DA1C171EA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41" y="5128337"/>
            <a:ext cx="1580707" cy="1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Gracias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12</a:t>
            </a:fld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D6A15C1-4C45-CB7F-A4AE-0D8D9205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47" y="5216941"/>
            <a:ext cx="1579001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Personalizar esta plantilla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ES" sz="6000" u="sng" dirty="0">
                <a:solidFill>
                  <a:srgbClr val="0070C0"/>
                </a:solidFill>
              </a:rPr>
              <a:t>Comentarios e instrucciones de edición de plantilla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71F695A-F5BE-1738-AD09-7C84BAA96153}"/>
              </a:ext>
            </a:extLst>
          </p:cNvPr>
          <p:cNvSpPr txBox="1"/>
          <p:nvPr/>
        </p:nvSpPr>
        <p:spPr>
          <a:xfrm>
            <a:off x="1488559" y="1150224"/>
            <a:ext cx="9431078" cy="4412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cada  adviento revivimos, con la fe, y volvemos a hacer presente en la esperanza, la primera venida de Cristo en su carne sencilla, prestada por María, hace más  de dos mil años. El adviento es continuo y eterno.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hombre vive en perpetuo adviento.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 viene siempre, cada año, cada mes, cada semana, cada día, cada hora y cada minuto.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Basta estar atento y no embotado en las mil preocupaciones. </a:t>
            </a:r>
            <a:endParaRPr lang="es-E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8085" y="979270"/>
            <a:ext cx="4134447" cy="5694151"/>
          </a:xfrm>
        </p:spPr>
        <p:txBody>
          <a:bodyPr rtlCol="0"/>
          <a:lstStyle/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Jesucristo, nuestro Señor, nuestro Salvador, el Redentor  del mundo, el Señor  de la vida y de la historia, mi Amigo. </a:t>
            </a:r>
          </a:p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Agua viva que sacia mi sed  de felicidad, el Pan de vida que nutre mi alma, el Buen Pastor que  me conoce y me ama y da su vida por mí, la Luz  verdadera que ilumina mi sendero, el Camino hacia la vida eterna, la Verdad del Padre que no engaña, la Vida  auténtica que vivifica. 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4384292" y="271093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es-ES" dirty="0"/>
              <a:t>¿Quién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604578-59C3-3D5F-A7B3-0B2BA6005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94EF1-FF77-765B-0DCB-70DE22EC2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59FAA-6F96-9A55-6E28-94DA59A8CB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591" y="581924"/>
            <a:ext cx="6085757" cy="5694151"/>
          </a:xfrm>
        </p:spPr>
        <p:txBody>
          <a:bodyPr rtlCol="0"/>
          <a:lstStyle/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Llegó humilde, pobre, sufrido, puro hace más  de dos mil años en Belén.</a:t>
            </a:r>
          </a:p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Llegó escondido en es trozo de pan, en esas gota  de vino en cada Eucaristía, pero que ya no son pan ni vino, sino  el Cuerpo y la Sangre bendita  de Cristo, resucitado y glorioso. </a:t>
            </a:r>
          </a:p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llega disfrazado en ese prójimo enfermo, en ese pobre necesitado antipático a quien podemos descubrir con  fe limpia y el amor comprensivo. </a:t>
            </a:r>
          </a:p>
          <a:p>
            <a:pPr rtl="0"/>
            <a:r>
              <a:rPr lang="es-E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 llega  silencioso en ese accidente de la carretera, en esa enfermedad que no entendemos,  en esa muerte del ser querido, para recordarnos que Él atravesó también por esas situaciones humanas y les dio sentido hondo y profundo. 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106FDB64-14AC-DA9A-3B0F-EDFA982716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446874" y="1301924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B902C95-62F2-81AB-870F-44C248E7977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551125" y="581924"/>
            <a:ext cx="3863221" cy="720000"/>
          </a:xfrm>
        </p:spPr>
        <p:txBody>
          <a:bodyPr rtlCol="0"/>
          <a:lstStyle/>
          <a:p>
            <a:pPr rtl="0"/>
            <a:r>
              <a:rPr lang="es-ES" dirty="0"/>
              <a:t>¿Cómo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5696B9-13F4-D21B-001A-CCD3B3A6E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EA895-B9B2-E2C5-844F-D650F1FF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901157-E8E7-DCEB-2BA8-FB069AAF1B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591" y="581924"/>
            <a:ext cx="6085757" cy="5694151"/>
          </a:xfrm>
        </p:spPr>
        <p:txBody>
          <a:bodyPr rtlCol="0"/>
          <a:lstStyle/>
          <a:p>
            <a:pPr algn="just" rtl="0"/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orque quiere hacernos partícipes de su amor y amistad. </a:t>
            </a:r>
          </a:p>
          <a:p>
            <a:pPr algn="just" rtl="0"/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 renovar una vez más su alianza con nosotros.</a:t>
            </a:r>
          </a:p>
          <a:p>
            <a:pPr algn="just" rtl="0"/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amor es el motor de estas continuas venidas de Cristo a nuestro mundo, a  nuestra casa, a nuestra alma. No hay otra razón.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592A7400-3691-D6A2-A913-8C0F825D57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2332074" y="3428999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D81F465B-0540-09FF-BD04-AA1A1B8B0FB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551125" y="581924"/>
            <a:ext cx="3863221" cy="720000"/>
          </a:xfrm>
        </p:spPr>
        <p:txBody>
          <a:bodyPr rtlCol="0"/>
          <a:lstStyle/>
          <a:p>
            <a:pPr rtl="0"/>
            <a:r>
              <a:rPr lang="es-ES" dirty="0"/>
              <a:t>¿Por qué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0DBC95-F2A4-3A3A-933F-918933C24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3EF4C-A495-0755-7198-759AF0E26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389015-6AB6-5DC3-F1A5-3F5E5B3887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1224" y="369273"/>
            <a:ext cx="6096000" cy="5694151"/>
          </a:xfrm>
        </p:spPr>
        <p:txBody>
          <a:bodyPr rtlCol="0"/>
          <a:lstStyle/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dar un sentido de  trascendencia a nuestra vida, para decirnos que somos peregrinos en este mundo y que hay que seguir caminando.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para enjugar nuestras lágrimas amargas, sobre todo en este tiempo que tan necesitados estamos  de su consuelo.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para agradecernos esos detalles de amor que con Él tenemos a diario.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 para hablarnos  del Padre, a quien Él tanto ama.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para alimentar nuestras  ansias  de felicidad.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para curar nuestras heridas, provocadas por nuestras pasiones aliadas con el enemigo.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Llega para pedirnos también una mano y nuestros labios y nuestro corazón, porque quiere que prediquemos su Palabra por todos los rincones el mundo.</a:t>
            </a:r>
            <a:endParaRPr lang="es-E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1981691B-EE9C-8769-14B9-DE9F4671D0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530449" y="1757516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2AE7023-76DE-19F5-7586-E194F053CAC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900129" y="1106628"/>
            <a:ext cx="3863221" cy="720000"/>
          </a:xfrm>
        </p:spPr>
        <p:txBody>
          <a:bodyPr rtlCol="0"/>
          <a:lstStyle/>
          <a:p>
            <a:pPr rtl="0"/>
            <a:r>
              <a:rPr lang="es-ES" dirty="0"/>
              <a:t>¿Para qué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9D8679-76A1-22B0-423E-10FD7B747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7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3BBE5-F300-EE02-52CF-75D3E59B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A6049B2-F2B7-62AE-0007-D2C0D81C1B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581924"/>
            <a:ext cx="6096000" cy="5694151"/>
          </a:xfrm>
        </p:spPr>
        <p:txBody>
          <a:bodyPr rtlCol="0"/>
          <a:lstStyle/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 a nuestro mundo convulso y desorientado y hambriento de paz, de tranquilidad, con mucho miedo y ansiedad por la situación reinante,  de calor, de caridad y de un trozo de pan, a nuestras familias tal vez  divididas o en armonía.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  a nuestros corazones inquietos.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 llegar a todos los parlamentos internacionales y nacionales para dar sentido y moralidad a las leyes que ahí se emanan.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Quiere llegar al palacio del rico, como a la choza  del pobre, quiere  llegar junto al lecho de un enfermo en el  hospital, como también a ese salón de fiestas, dónde Él no viene a quitarnos nada, si no  a dar todo.</a:t>
            </a:r>
            <a:endParaRPr lang="es-E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23AA436A-2F9F-1894-6213-69B5DFFCF2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530449" y="1757516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E10C1D6-A818-D5C4-D230-A23D8E45123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900129" y="1106628"/>
            <a:ext cx="3863221" cy="720000"/>
          </a:xfrm>
        </p:spPr>
        <p:txBody>
          <a:bodyPr rtlCol="0"/>
          <a:lstStyle/>
          <a:p>
            <a:pPr rtl="0"/>
            <a:r>
              <a:rPr lang="es-ES" dirty="0"/>
              <a:t>¿Dónde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8F5B52-D654-C3B9-26B0-A8C06FA89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C6F87-F824-5CCD-C181-3E664A5EF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B1FB6D-58B1-57AE-C9FF-4B481E2C1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337375"/>
            <a:ext cx="6096000" cy="5694151"/>
          </a:xfrm>
        </p:spPr>
        <p:txBody>
          <a:bodyPr rtlCol="0"/>
          <a:lstStyle/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 llegar al mundo  de los niños, para cuidarles su inocencia y pureza.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Quiere llegar al mundo  de los jóvenes para sostenerles en sus luchas duras y enseñarles lo que es el verdadero amor.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Quiere llegar al mundo  de los adultos para decirles que es posible la  alegría y el entusiasmo en medio del trabajo agotador y exhausto  de cada día.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Quiere llegar  a cada familia para llevarles el calor del amor, reflejo del amor trinitario.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Quiere llegar al mundo  de los ancianos para sostenerles con el báculo del aliento y la caricia   de la sonrisa. </a:t>
            </a:r>
          </a:p>
          <a:p>
            <a:pPr algn="just" rtl="0"/>
            <a:r>
              <a:rPr lang="es-ES" sz="2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Quiere llegar al mundo de los gobernantes para decirles que su autoridad proviene  de  Dios, que deben buscar el bien común y que deberán dar cuenta de ello.</a:t>
            </a:r>
            <a:endParaRPr lang="es-E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6880AFD0-0280-3019-A5A1-88E60883CD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530449" y="1757516"/>
            <a:ext cx="3475177" cy="355525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9B0F492-A88C-9984-8E7E-8D67645D673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900129" y="1106628"/>
            <a:ext cx="3863221" cy="720000"/>
          </a:xfrm>
        </p:spPr>
        <p:txBody>
          <a:bodyPr rtlCol="0"/>
          <a:lstStyle/>
          <a:p>
            <a:pPr rtl="0"/>
            <a:r>
              <a:rPr lang="es-ES" dirty="0"/>
              <a:t>¿Dónde llega?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D3CC5C-7420-5244-0AF9-F1458C6AB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40" y="464709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968716"/>
            <a:ext cx="5703889" cy="4320000"/>
          </a:xfr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449" y="261002"/>
            <a:ext cx="3628440" cy="1415429"/>
          </a:xfrm>
        </p:spPr>
        <p:txBody>
          <a:bodyPr rtlCol="0"/>
          <a:lstStyle/>
          <a:p>
            <a:pPr rtl="0"/>
            <a:r>
              <a:rPr lang="es-ES" sz="3200" b="1" noProof="1">
                <a:solidFill>
                  <a:srgbClr val="FFFF00"/>
                </a:solidFill>
              </a:rPr>
              <a:t>Adviento,</a:t>
            </a:r>
          </a:p>
          <a:p>
            <a:pPr rtl="0"/>
            <a:r>
              <a:rPr lang="es-ES" sz="3200" b="1" noProof="1">
                <a:solidFill>
                  <a:srgbClr val="FFFF00"/>
                </a:solidFill>
              </a:rPr>
              <a:t> tiempo de gracia y bendiciones. </a:t>
            </a:r>
          </a:p>
          <a:p>
            <a:pPr rtl="0"/>
            <a:endParaRPr lang="es-ES" sz="3200" b="1" noProof="1">
              <a:solidFill>
                <a:srgbClr val="FFFF00"/>
              </a:solidFill>
            </a:endParaRPr>
          </a:p>
          <a:p>
            <a:pPr rtl="0"/>
            <a:r>
              <a:rPr lang="es-ES" sz="2800" noProof="1">
                <a:solidFill>
                  <a:srgbClr val="FFFF00"/>
                </a:solidFill>
              </a:rPr>
              <a:t>Llega  alguien, sí.</a:t>
            </a:r>
          </a:p>
          <a:p>
            <a:pPr rtl="0"/>
            <a:r>
              <a:rPr lang="es-ES" sz="2800" noProof="1">
                <a:solidFill>
                  <a:srgbClr val="FFFF00"/>
                </a:solidFill>
              </a:rPr>
              <a:t> Llega  Dios.</a:t>
            </a:r>
          </a:p>
          <a:p>
            <a:pPr rtl="0"/>
            <a:r>
              <a:rPr lang="es-ES" noProof="1"/>
              <a:t>  </a:t>
            </a:r>
          </a:p>
          <a:p>
            <a:pPr rtl="0"/>
            <a:r>
              <a:rPr lang="es-ES" sz="2800" noProof="1">
                <a:solidFill>
                  <a:srgbClr val="FFFF00"/>
                </a:solidFill>
              </a:rPr>
              <a:t>Y Dios  es todo. </a:t>
            </a:r>
          </a:p>
          <a:p>
            <a:pPr rtl="0"/>
            <a:r>
              <a:rPr lang="es-ES" sz="2800" noProof="1">
                <a:solidFill>
                  <a:srgbClr val="FFFF00"/>
                </a:solidFill>
              </a:rPr>
              <a:t>Dios  no nos quita nada. </a:t>
            </a:r>
          </a:p>
          <a:p>
            <a:pPr rtl="0"/>
            <a:r>
              <a:rPr lang="es-ES" sz="2800" noProof="1">
                <a:solidFill>
                  <a:srgbClr val="FFFF00"/>
                </a:solidFill>
              </a:rPr>
              <a:t>Dios da todo lo que hace  hermosa  a una vida.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D492F5-12FC-05A4-8245-85DD14F59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241" y="5128337"/>
            <a:ext cx="1580707" cy="15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8_TF66873322" id="{E89D1718-2B74-40D5-9507-E971624D79C8}" vid="{DCF095DE-5B42-4E34-9B17-03830E949CC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diapositivas de conjunto rosa</Template>
  <TotalTime>48</TotalTime>
  <Words>918</Words>
  <Application>Microsoft Office PowerPoint</Application>
  <PresentationFormat>Panorámica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Tema de Office</vt:lpstr>
      <vt:lpstr>ADVIENTO alguien llega</vt:lpstr>
      <vt:lpstr>Presentación de PowerPoint</vt:lpstr>
      <vt:lpstr>¿Quién llega?</vt:lpstr>
      <vt:lpstr>¿Cómo llega?</vt:lpstr>
      <vt:lpstr>¿Por qué llega?</vt:lpstr>
      <vt:lpstr>¿Para qué llega?</vt:lpstr>
      <vt:lpstr>¿Dónde llega?</vt:lpstr>
      <vt:lpstr>¿Dónde llega?</vt:lpstr>
      <vt:lpstr>Presentación de PowerPoint</vt:lpstr>
      <vt:lpstr>Presentación de PowerPoint</vt:lpstr>
      <vt:lpstr>Presentación de PowerPoint</vt:lpstr>
      <vt:lpstr>Gracias</vt:lpstr>
      <vt:lpstr>Personalizar esta plantilla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León</dc:creator>
  <cp:lastModifiedBy>Luis León</cp:lastModifiedBy>
  <cp:revision>1</cp:revision>
  <dcterms:created xsi:type="dcterms:W3CDTF">2024-12-15T16:56:36Z</dcterms:created>
  <dcterms:modified xsi:type="dcterms:W3CDTF">2024-12-15T17:44:51Z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