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8" r:id="rId3"/>
    <p:sldId id="270" r:id="rId4"/>
    <p:sldId id="269" r:id="rId5"/>
    <p:sldId id="272" r:id="rId6"/>
    <p:sldId id="271" r:id="rId7"/>
    <p:sldId id="275" r:id="rId8"/>
    <p:sldId id="273" r:id="rId9"/>
    <p:sldId id="278" r:id="rId10"/>
    <p:sldId id="274" r:id="rId11"/>
    <p:sldId id="277" r:id="rId12"/>
    <p:sldId id="280" r:id="rId13"/>
    <p:sldId id="276" r:id="rId14"/>
    <p:sldId id="279" r:id="rId15"/>
    <p:sldId id="281" r:id="rId1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8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08F340-2088-44BB-8ED7-3D8CA093D8CF}" type="datetime1">
              <a:rPr lang="es-ES" smtClean="0"/>
              <a:pPr rtl="0"/>
              <a:t>12/10/2023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097521-A99F-4338-BA65-8121DD1D8F63}" type="datetime1">
              <a:rPr lang="es-ES" noProof="0" smtClean="0"/>
              <a:pPr rtl="0"/>
              <a:t>12/10/2023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sz="1200" i="1" dirty="0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</a:p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es-ES" smtClean="0"/>
              <a:pPr rtl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4242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es-ES" sz="1800" noProof="0" dirty="0"/>
          </a:p>
        </p:txBody>
      </p:sp>
      <p:sp>
        <p:nvSpPr>
          <p:cNvPr id="7" name="Forma libre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8" name="Forma libre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512585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53C4C5-1A91-4DD5-876D-7FD06AD5DCDF}" type="datetime1">
              <a:rPr lang="es-ES" noProof="0" smtClean="0"/>
              <a:pPr rtl="0"/>
              <a:t>12/10/2023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06759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Rectángulo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12" name="Rectángulo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quiera agregar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</p:txBody>
      </p:sp>
      <p:sp>
        <p:nvSpPr>
          <p:cNvPr id="8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texto 3"/>
          <p:cNvSpPr>
            <a:spLocks noGrp="1"/>
          </p:cNvSpPr>
          <p:nvPr>
            <p:ph type="body" sz="half" idx="14" hasCustomPrompt="1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71DCB1-EDC2-4F46-9464-E3A266B120DF}" type="datetime1">
              <a:rPr lang="es-ES" noProof="0" smtClean="0"/>
              <a:pPr rtl="0"/>
              <a:t>12/10/2023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944010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7A7A6C-D0B2-4914-965E-06ACC5F99020}" type="datetime1">
              <a:rPr lang="es-ES" noProof="0" smtClean="0"/>
              <a:pPr rtl="0"/>
              <a:t>12/10/2023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092945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10A580-6A6D-4606-A8C1-2EDABCAC7FFA}" type="datetime1">
              <a:rPr lang="es-ES" noProof="0" smtClean="0"/>
              <a:pPr rtl="0"/>
              <a:t>12/10/2023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804110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670C18-3C4E-4264-B3DE-9642F27A7121}" type="datetime1">
              <a:rPr lang="es-ES" noProof="0" smtClean="0"/>
              <a:pPr rtl="0"/>
              <a:t>12/10/2023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596182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800" noProof="0" dirty="0"/>
          </a:p>
        </p:txBody>
      </p:sp>
      <p:sp>
        <p:nvSpPr>
          <p:cNvPr id="11" name="Forma libre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12" name="Forma libre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 rtl="0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</p:txBody>
      </p:sp>
    </p:spTree>
    <p:extLst>
      <p:ext uri="{BB962C8B-B14F-4D97-AF65-F5344CB8AC3E}">
        <p14:creationId xmlns:p14="http://schemas.microsoft.com/office/powerpoint/2010/main" xmlns="" val="2402813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800" noProof="0" dirty="0"/>
          </a:p>
        </p:txBody>
      </p:sp>
      <p:sp>
        <p:nvSpPr>
          <p:cNvPr id="8" name="Forma libre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9" name="Forma libre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10" name="Forma libre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</p:txBody>
      </p:sp>
    </p:spTree>
    <p:extLst>
      <p:ext uri="{BB962C8B-B14F-4D97-AF65-F5344CB8AC3E}">
        <p14:creationId xmlns:p14="http://schemas.microsoft.com/office/powerpoint/2010/main" xmlns="" val="1519642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214489-3716-4F2B-9EA3-68264DA40C3B}" type="datetime1">
              <a:rPr lang="es-ES" noProof="0" smtClean="0"/>
              <a:pPr rtl="0"/>
              <a:t>12/10/2023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448206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49DA12-7EA2-4F24-BBA4-DC3176F3C47D}" type="datetime1">
              <a:rPr lang="es-ES" noProof="0" smtClean="0"/>
              <a:pPr rtl="0"/>
              <a:t>12/10/2023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602360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4745CB-24BB-47BC-B049-FE8587516479}" type="datetime1">
              <a:rPr lang="es-ES" noProof="0" smtClean="0"/>
              <a:pPr rtl="0"/>
              <a:t>12/10/2023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397337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227ED3-0CC8-42FA-BA49-1120E1EE5049}" type="datetime1">
              <a:rPr lang="es-ES" noProof="0" smtClean="0"/>
              <a:pPr rtl="0"/>
              <a:t>12/10/2023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983636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9F5478-835E-4E07-86D2-2B2850CB71F4}" type="datetime1">
              <a:rPr lang="es-ES" noProof="0" smtClean="0"/>
              <a:pPr rtl="0"/>
              <a:t>12/10/2023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54763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editar los estilos de texto maestro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685EBF0-18CA-49C8-8074-1D88E0872D45}" type="datetime1">
              <a:rPr lang="es-ES" noProof="0" smtClean="0"/>
              <a:pPr rtl="0"/>
              <a:t>12/10/2023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1" y="2831073"/>
            <a:ext cx="2803263" cy="1195853"/>
          </a:xfrm>
        </p:spPr>
        <p:txBody>
          <a:bodyPr rtlCol="0">
            <a:normAutofit/>
          </a:bodyPr>
          <a:lstStyle/>
          <a:p>
            <a:pPr rtl="0"/>
            <a:r>
              <a:rPr lang="es-ES" sz="5400" b="1" dirty="0" smtClean="0">
                <a:solidFill>
                  <a:srgbClr val="FF0000"/>
                </a:solidFill>
              </a:rPr>
              <a:t>ISAÍAS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s-ES" b="1" dirty="0" smtClean="0">
              <a:solidFill>
                <a:srgbClr val="002060"/>
              </a:solidFill>
            </a:endParaRPr>
          </a:p>
          <a:p>
            <a:pPr rtl="0"/>
            <a:r>
              <a:rPr lang="es-ES" b="1" dirty="0" smtClean="0">
                <a:solidFill>
                  <a:srgbClr val="002060"/>
                </a:solidFill>
              </a:rPr>
              <a:t>CONTEXTO 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0041" y="3193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Escuela de Biblia</a:t>
            </a:r>
          </a:p>
          <a:p>
            <a:r>
              <a:rPr lang="es-ES" b="1" dirty="0">
                <a:solidFill>
                  <a:srgbClr val="002060"/>
                </a:solidFill>
              </a:rPr>
              <a:t>Parroquia Asunción Ntra. Sra.</a:t>
            </a:r>
          </a:p>
          <a:p>
            <a:r>
              <a:rPr lang="es-ES" b="1" dirty="0">
                <a:solidFill>
                  <a:srgbClr val="002060"/>
                </a:solidFill>
              </a:rPr>
              <a:t>Pozuelo de Alarcón</a:t>
            </a:r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81" b="75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80595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49" y="0"/>
            <a:ext cx="2066897" cy="6652829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4000" y="241122"/>
            <a:ext cx="5535162" cy="661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3356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940011"/>
            <a:ext cx="6038335" cy="3213410"/>
          </a:xfrm>
          <a:prstGeom prst="rect">
            <a:avLst/>
          </a:prstGeom>
        </p:spPr>
      </p:pic>
      <p:sp>
        <p:nvSpPr>
          <p:cNvPr id="6" name="Flecha a la derecha con muesca 5"/>
          <p:cNvSpPr/>
          <p:nvPr/>
        </p:nvSpPr>
        <p:spPr>
          <a:xfrm rot="11406842">
            <a:off x="4916876" y="3327334"/>
            <a:ext cx="3653574" cy="1990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335" y="1577142"/>
            <a:ext cx="4307030" cy="5024869"/>
          </a:xfrm>
        </p:spPr>
      </p:pic>
    </p:spTree>
    <p:extLst>
      <p:ext uri="{BB962C8B-B14F-4D97-AF65-F5344CB8AC3E}">
        <p14:creationId xmlns:p14="http://schemas.microsoft.com/office/powerpoint/2010/main" xmlns="" val="1573376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097" y="1495313"/>
            <a:ext cx="10542494" cy="5109882"/>
          </a:xfrm>
        </p:spPr>
      </p:pic>
    </p:spTree>
    <p:extLst>
      <p:ext uri="{BB962C8B-B14F-4D97-AF65-F5344CB8AC3E}">
        <p14:creationId xmlns:p14="http://schemas.microsoft.com/office/powerpoint/2010/main" xmlns="" val="359385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449" y="481913"/>
            <a:ext cx="9511815" cy="6104237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8387" y="115071"/>
            <a:ext cx="2113994" cy="6631717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H="1" flipV="1">
            <a:off x="4151870" y="4411362"/>
            <a:ext cx="2273644" cy="4077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 flipV="1">
            <a:off x="6096000" y="4312508"/>
            <a:ext cx="329515" cy="5066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8969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152" y="-1"/>
            <a:ext cx="6318717" cy="6746789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7870" y="0"/>
            <a:ext cx="5754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4132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161"/>
          </a:xfrm>
        </p:spPr>
      </p:pic>
    </p:spTree>
    <p:extLst>
      <p:ext uri="{BB962C8B-B14F-4D97-AF65-F5344CB8AC3E}">
        <p14:creationId xmlns:p14="http://schemas.microsoft.com/office/powerpoint/2010/main" xmlns="" val="2339341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481044"/>
            <a:ext cx="10387405" cy="1036850"/>
          </a:xfrm>
        </p:spPr>
        <p:txBody>
          <a:bodyPr>
            <a:noAutofit/>
          </a:bodyPr>
          <a:lstStyle/>
          <a:p>
            <a:pPr algn="ctr"/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 smtClean="0"/>
              <a:t>FIDELIDAD </a:t>
            </a:r>
            <a:r>
              <a:rPr lang="es-ES" sz="3600" dirty="0"/>
              <a:t>DE DIOS A  LA CASA DE DAVID</a:t>
            </a:r>
            <a:br>
              <a:rPr lang="es-ES" sz="3600" dirty="0"/>
            </a:b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399" y="1828800"/>
            <a:ext cx="10387405" cy="4343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s-ES" dirty="0">
              <a:solidFill>
                <a:srgbClr val="FF0000"/>
              </a:solidFill>
              <a:latin typeface="Carlisle" pitchFamily="2" charset="0"/>
            </a:endParaRPr>
          </a:p>
          <a:p>
            <a:pPr marL="0" indent="0" algn="just">
              <a:buNone/>
            </a:pPr>
            <a:r>
              <a:rPr lang="es-ES" sz="1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</a:t>
            </a:r>
            <a:r>
              <a:rPr lang="es-ES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 </a:t>
            </a:r>
            <a:r>
              <a:rPr lang="es-E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cuando tus días se hayan cumplido y te acuestes con tus padres, afirmaré después de ti la descendencia que saldrá de tus entrañas, y consolidaré el trono de su </a:t>
            </a:r>
            <a:r>
              <a:rPr lang="es-ES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realeza.</a:t>
            </a:r>
            <a:r>
              <a:rPr lang="es-ES" sz="1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</a:t>
            </a:r>
            <a:r>
              <a:rPr lang="es-E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.(El constituirá una casa para mi Nombre y yo consolidaré el trono de su realeza para siempre</a:t>
            </a:r>
            <a:r>
              <a:rPr lang="es-ES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.)</a:t>
            </a:r>
            <a:r>
              <a:rPr lang="es-ES" sz="1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</a:t>
            </a:r>
            <a:r>
              <a:rPr lang="es-ES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.Yo </a:t>
            </a:r>
            <a:r>
              <a:rPr lang="es-E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seré para él padre y él será para mí hijo. Si hace mal, le castigaré con vara de hombres y con golpes de </a:t>
            </a:r>
            <a:r>
              <a:rPr lang="es-ES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hombres,</a:t>
            </a:r>
            <a:r>
              <a:rPr lang="es-ES" sz="1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r>
              <a:rPr lang="es-ES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.pero </a:t>
            </a:r>
            <a:r>
              <a:rPr lang="es-E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apartaré de él mi amor, como lo aparté de Saúl a quien quité de delante de </a:t>
            </a:r>
            <a:r>
              <a:rPr lang="es-ES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mí.</a:t>
            </a:r>
            <a:r>
              <a:rPr lang="es-ES" sz="1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</a:t>
            </a:r>
            <a:r>
              <a:rPr lang="es-ES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.Tu </a:t>
            </a:r>
            <a:r>
              <a:rPr lang="es-E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casa y tu reino permanecerán para siempre ante mí; tu trono estará firme, eternamente</a:t>
            </a:r>
            <a:r>
              <a:rPr lang="es-ES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.»</a:t>
            </a:r>
          </a:p>
          <a:p>
            <a:pPr marL="0" indent="0" algn="r">
              <a:buNone/>
            </a:pPr>
            <a:r>
              <a:rPr lang="es-ES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(2 Sam 7)</a:t>
            </a:r>
            <a:endParaRPr lang="es-ES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994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97" y="147447"/>
            <a:ext cx="10824519" cy="6710553"/>
          </a:xfrm>
        </p:spPr>
      </p:pic>
    </p:spTree>
    <p:extLst>
      <p:ext uri="{BB962C8B-B14F-4D97-AF65-F5344CB8AC3E}">
        <p14:creationId xmlns:p14="http://schemas.microsoft.com/office/powerpoint/2010/main" xmlns="" val="471411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EL ÉXODO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65"/>
          <a:stretch/>
        </p:blipFill>
        <p:spPr>
          <a:xfrm>
            <a:off x="6392562" y="0"/>
            <a:ext cx="5799438" cy="6834164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295" y="1675602"/>
            <a:ext cx="4676775" cy="433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7395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851" y="128995"/>
            <a:ext cx="11144782" cy="6642507"/>
          </a:xfrm>
        </p:spPr>
      </p:pic>
      <p:sp>
        <p:nvSpPr>
          <p:cNvPr id="3" name="CuadroTexto 2"/>
          <p:cNvSpPr txBox="1"/>
          <p:nvPr/>
        </p:nvSpPr>
        <p:spPr>
          <a:xfrm>
            <a:off x="1295400" y="5669280"/>
            <a:ext cx="705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FF0000"/>
                </a:solidFill>
                <a:latin typeface="ArenaBlack" pitchFamily="2" charset="0"/>
              </a:rPr>
              <a:t>RUBÉN</a:t>
            </a:r>
            <a:endParaRPr lang="es-ES" sz="1100" dirty="0">
              <a:solidFill>
                <a:srgbClr val="FF0000"/>
              </a:solidFill>
              <a:latin typeface="ArenaBlack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40366" y="5506202"/>
            <a:ext cx="779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FF0000"/>
                </a:solidFill>
                <a:latin typeface="ArenaBlack" pitchFamily="2" charset="0"/>
              </a:rPr>
              <a:t>SIMEÓN</a:t>
            </a:r>
            <a:endParaRPr lang="es-ES" sz="1100" dirty="0">
              <a:solidFill>
                <a:srgbClr val="FF0000"/>
              </a:solidFill>
              <a:latin typeface="ArenaBlack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932356" y="5669280"/>
            <a:ext cx="553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002060"/>
                </a:solidFill>
                <a:latin typeface="ArenaBlack" pitchFamily="2" charset="0"/>
              </a:rPr>
              <a:t>LEVÍ</a:t>
            </a:r>
            <a:endParaRPr lang="es-ES" sz="1100" dirty="0">
              <a:solidFill>
                <a:srgbClr val="002060"/>
              </a:solidFill>
              <a:latin typeface="ArenaBlack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485478" y="5495444"/>
            <a:ext cx="705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FF0000"/>
                </a:solidFill>
                <a:latin typeface="ArenaBlack" pitchFamily="2" charset="0"/>
              </a:rPr>
              <a:t>JUDÁ</a:t>
            </a:r>
            <a:endParaRPr lang="es-ES" sz="1100" dirty="0">
              <a:solidFill>
                <a:srgbClr val="FF0000"/>
              </a:solidFill>
              <a:latin typeface="ArenaBlack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198171" y="5715737"/>
            <a:ext cx="779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FF0000"/>
                </a:solidFill>
                <a:latin typeface="ArenaBlack" pitchFamily="2" charset="0"/>
              </a:rPr>
              <a:t>ISACAR</a:t>
            </a:r>
            <a:endParaRPr lang="es-ES" sz="1100" dirty="0">
              <a:solidFill>
                <a:srgbClr val="FF0000"/>
              </a:solidFill>
              <a:latin typeface="ArenaBlack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977205" y="5497158"/>
            <a:ext cx="929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FF0000"/>
                </a:solidFill>
                <a:latin typeface="ArenaBlack" pitchFamily="2" charset="0"/>
              </a:rPr>
              <a:t>ZABULÓN</a:t>
            </a:r>
            <a:endParaRPr lang="es-ES" sz="1100" dirty="0">
              <a:solidFill>
                <a:srgbClr val="FF0000"/>
              </a:solidFill>
              <a:latin typeface="ArenaBlack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704866" y="5497158"/>
            <a:ext cx="705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FF0000"/>
                </a:solidFill>
                <a:latin typeface="ArenaBlack" pitchFamily="2" charset="0"/>
              </a:rPr>
              <a:t>DAN</a:t>
            </a:r>
            <a:endParaRPr lang="es-ES" sz="1100" dirty="0">
              <a:solidFill>
                <a:srgbClr val="FF0000"/>
              </a:solidFill>
              <a:latin typeface="ArenaBlack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342255" y="5669280"/>
            <a:ext cx="875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FF0000"/>
                </a:solidFill>
                <a:latin typeface="ArenaBlack" pitchFamily="2" charset="0"/>
              </a:rPr>
              <a:t>NEFTALÍ</a:t>
            </a:r>
            <a:endParaRPr lang="es-ES" sz="1100" dirty="0">
              <a:solidFill>
                <a:srgbClr val="FF0000"/>
              </a:solidFill>
              <a:latin typeface="ArenaBlack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364967" y="5669280"/>
            <a:ext cx="705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FF0000"/>
                </a:solidFill>
                <a:latin typeface="ArenaBlack" pitchFamily="2" charset="0"/>
              </a:rPr>
              <a:t>GAD</a:t>
            </a:r>
            <a:endParaRPr lang="es-ES" sz="1100" dirty="0">
              <a:solidFill>
                <a:srgbClr val="FF0000"/>
              </a:solidFill>
              <a:latin typeface="ArenaBlack" pitchFamily="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944408" y="5454127"/>
            <a:ext cx="705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FF0000"/>
                </a:solidFill>
                <a:latin typeface="ArenaBlack" pitchFamily="2" charset="0"/>
              </a:rPr>
              <a:t>ASER</a:t>
            </a:r>
            <a:endParaRPr lang="es-ES" sz="1100" dirty="0">
              <a:solidFill>
                <a:srgbClr val="FF0000"/>
              </a:solidFill>
              <a:latin typeface="ArenaBlack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746911" y="5380537"/>
            <a:ext cx="705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002060"/>
                </a:solidFill>
                <a:latin typeface="ArenaBlack" pitchFamily="2" charset="0"/>
              </a:rPr>
              <a:t>JOSÉ</a:t>
            </a:r>
            <a:endParaRPr lang="es-ES" sz="1100" dirty="0">
              <a:solidFill>
                <a:srgbClr val="002060"/>
              </a:solidFill>
              <a:latin typeface="ArenaBlack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376231" y="5407670"/>
            <a:ext cx="10227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FF0000"/>
                </a:solidFill>
                <a:latin typeface="ArenaBlack" pitchFamily="2" charset="0"/>
              </a:rPr>
              <a:t>BENJAMÍN</a:t>
            </a:r>
            <a:endParaRPr lang="es-ES" sz="1100" dirty="0">
              <a:solidFill>
                <a:srgbClr val="FF0000"/>
              </a:solidFill>
              <a:latin typeface="ArenaBlack" pitchFamily="2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054674" y="6523459"/>
            <a:ext cx="11905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FF0000"/>
                </a:solidFill>
                <a:latin typeface="ArenaBlack" pitchFamily="2" charset="0"/>
              </a:rPr>
              <a:t>MANASÉS</a:t>
            </a:r>
            <a:endParaRPr lang="es-ES" sz="1100" dirty="0">
              <a:solidFill>
                <a:srgbClr val="FF0000"/>
              </a:solidFill>
              <a:latin typeface="ArenaBlack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245185" y="6537025"/>
            <a:ext cx="905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FF0000"/>
                </a:solidFill>
                <a:latin typeface="ArenaBlack" pitchFamily="2" charset="0"/>
              </a:rPr>
              <a:t>EFRAÍN</a:t>
            </a:r>
            <a:endParaRPr lang="es-ES" sz="1100" dirty="0">
              <a:solidFill>
                <a:srgbClr val="FF0000"/>
              </a:solidFill>
              <a:latin typeface="ArenaBlack" pitchFamily="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953094" y="5507915"/>
            <a:ext cx="705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002060"/>
                </a:solidFill>
                <a:latin typeface="ArenaBlack" pitchFamily="2" charset="0"/>
              </a:rPr>
              <a:t>DINA</a:t>
            </a:r>
            <a:endParaRPr lang="es-ES" sz="1100" dirty="0">
              <a:solidFill>
                <a:srgbClr val="002060"/>
              </a:solidFill>
              <a:latin typeface="Arena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171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548821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540" y="0"/>
            <a:ext cx="5869460" cy="676460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9065" y="111211"/>
            <a:ext cx="4487562" cy="64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1951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833" y="255134"/>
            <a:ext cx="2088097" cy="6756254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3410" y="2838052"/>
            <a:ext cx="963859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5900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089" y="255134"/>
            <a:ext cx="4280044" cy="6516369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9209" y="255134"/>
            <a:ext cx="4399421" cy="640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6074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rección de ventas 16 X 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309194_TF03431374.potx" id="{2F4881FE-CC89-4BA2-8CDB-3DBC2C76D3AE}" vid="{483BB0BA-DA05-41FE-B907-E782209F8221}"/>
    </a:ext>
  </a:extLst>
</a:theme>
</file>

<file path=ppt/theme/theme2.xml><?xml version="1.0" encoding="utf-8"?>
<a:theme xmlns:a="http://schemas.openxmlformats.org/drawingml/2006/main" name="Tema de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184</Words>
  <Application>Microsoft Office PowerPoint</Application>
  <PresentationFormat>Personalizado</PresentationFormat>
  <Paragraphs>28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Dirección de ventas 16 X 9</vt:lpstr>
      <vt:lpstr>ISAÍAS</vt:lpstr>
      <vt:lpstr>  FIDELIDAD DE DIOS A  LA CASA DE DAVID </vt:lpstr>
      <vt:lpstr>Diapositiva 3</vt:lpstr>
      <vt:lpstr>EL ÉXODO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ISAÍAS</dc:title>
  <dc:creator>Admin</dc:creator>
  <cp:lastModifiedBy>Manuel Hernandez</cp:lastModifiedBy>
  <cp:revision>4</cp:revision>
  <dcterms:modified xsi:type="dcterms:W3CDTF">2023-10-12T16:13:28Z</dcterms:modified>
</cp:coreProperties>
</file>