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20" r:id="rId4"/>
  </p:sldMasterIdLst>
  <p:notesMasterIdLst>
    <p:notesMasterId r:id="rId57"/>
  </p:notesMasterIdLst>
  <p:handoutMasterIdLst>
    <p:handoutMasterId r:id="rId58"/>
  </p:handoutMasterIdLst>
  <p:sldIdLst>
    <p:sldId id="450" r:id="rId5"/>
    <p:sldId id="447" r:id="rId6"/>
    <p:sldId id="421" r:id="rId7"/>
    <p:sldId id="451" r:id="rId8"/>
    <p:sldId id="444" r:id="rId9"/>
    <p:sldId id="448" r:id="rId10"/>
    <p:sldId id="449" r:id="rId11"/>
    <p:sldId id="361" r:id="rId12"/>
    <p:sldId id="384" r:id="rId13"/>
    <p:sldId id="404" r:id="rId14"/>
    <p:sldId id="387" r:id="rId15"/>
    <p:sldId id="388" r:id="rId16"/>
    <p:sldId id="386" r:id="rId17"/>
    <p:sldId id="385" r:id="rId18"/>
    <p:sldId id="390" r:id="rId19"/>
    <p:sldId id="389" r:id="rId20"/>
    <p:sldId id="391" r:id="rId21"/>
    <p:sldId id="392" r:id="rId22"/>
    <p:sldId id="393" r:id="rId23"/>
    <p:sldId id="394" r:id="rId24"/>
    <p:sldId id="395" r:id="rId25"/>
    <p:sldId id="396" r:id="rId26"/>
    <p:sldId id="454" r:id="rId27"/>
    <p:sldId id="405" r:id="rId28"/>
    <p:sldId id="398" r:id="rId29"/>
    <p:sldId id="400" r:id="rId30"/>
    <p:sldId id="399" r:id="rId31"/>
    <p:sldId id="455" r:id="rId32"/>
    <p:sldId id="452" r:id="rId33"/>
    <p:sldId id="401" r:id="rId34"/>
    <p:sldId id="402" r:id="rId35"/>
    <p:sldId id="440" r:id="rId36"/>
    <p:sldId id="445" r:id="rId37"/>
    <p:sldId id="403" r:id="rId38"/>
    <p:sldId id="441" r:id="rId39"/>
    <p:sldId id="406" r:id="rId40"/>
    <p:sldId id="413" r:id="rId41"/>
    <p:sldId id="412" r:id="rId42"/>
    <p:sldId id="411" r:id="rId43"/>
    <p:sldId id="410" r:id="rId44"/>
    <p:sldId id="409" r:id="rId45"/>
    <p:sldId id="453" r:id="rId46"/>
    <p:sldId id="442" r:id="rId47"/>
    <p:sldId id="408" r:id="rId48"/>
    <p:sldId id="407" r:id="rId49"/>
    <p:sldId id="414" r:id="rId50"/>
    <p:sldId id="416" r:id="rId51"/>
    <p:sldId id="417" r:id="rId52"/>
    <p:sldId id="419" r:id="rId53"/>
    <p:sldId id="418" r:id="rId54"/>
    <p:sldId id="420" r:id="rId55"/>
    <p:sldId id="446" r:id="rId56"/>
  </p:sldIdLst>
  <p:sldSz cx="12192000" cy="6858000"/>
  <p:notesSz cx="9388475" cy="7102475"/>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STRUCCIONES" id="{BB928E10-A69C-42F6-8B07-A2FEAC067766}">
          <p14:sldIdLst>
            <p14:sldId id="450"/>
          </p14:sldIdLst>
        </p14:section>
        <p14:section name="INICIADORES PARA DIAPOSITIVAS" id="{ACC24B29-0CC7-491A-A98A-CF7CBDBE501E}">
          <p14:sldIdLst>
            <p14:sldId id="447"/>
            <p14:sldId id="421"/>
            <p14:sldId id="451"/>
            <p14:sldId id="444"/>
            <p14:sldId id="448"/>
            <p14:sldId id="449"/>
            <p14:sldId id="361"/>
            <p14:sldId id="384"/>
            <p14:sldId id="404"/>
            <p14:sldId id="387"/>
            <p14:sldId id="388"/>
            <p14:sldId id="386"/>
            <p14:sldId id="385"/>
            <p14:sldId id="390"/>
            <p14:sldId id="389"/>
            <p14:sldId id="391"/>
            <p14:sldId id="392"/>
            <p14:sldId id="393"/>
            <p14:sldId id="394"/>
            <p14:sldId id="395"/>
            <p14:sldId id="396"/>
            <p14:sldId id="454"/>
            <p14:sldId id="405"/>
            <p14:sldId id="398"/>
            <p14:sldId id="400"/>
            <p14:sldId id="399"/>
            <p14:sldId id="455"/>
            <p14:sldId id="452"/>
            <p14:sldId id="401"/>
            <p14:sldId id="402"/>
            <p14:sldId id="440"/>
            <p14:sldId id="445"/>
            <p14:sldId id="403"/>
            <p14:sldId id="441"/>
            <p14:sldId id="406"/>
            <p14:sldId id="413"/>
            <p14:sldId id="412"/>
            <p14:sldId id="411"/>
            <p14:sldId id="410"/>
            <p14:sldId id="409"/>
            <p14:sldId id="453"/>
            <p14:sldId id="442"/>
            <p14:sldId id="408"/>
            <p14:sldId id="407"/>
            <p14:sldId id="414"/>
            <p14:sldId id="416"/>
            <p14:sldId id="417"/>
            <p14:sldId id="419"/>
            <p14:sldId id="418"/>
            <p14:sldId id="420"/>
            <p14:sldId id="446"/>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FF"/>
    <a:srgbClr val="00B0F0"/>
    <a:srgbClr val="FFCC00"/>
    <a:srgbClr val="B7472A"/>
    <a:srgbClr val="75D1FF"/>
    <a:srgbClr val="000000"/>
    <a:srgbClr val="E6E6E6"/>
    <a:srgbClr val="DC5924"/>
    <a:srgbClr val="FFFFFF"/>
    <a:srgbClr val="11161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15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84972" autoAdjust="0"/>
  </p:normalViewPr>
  <p:slideViewPr>
    <p:cSldViewPr snapToGrid="0">
      <p:cViewPr varScale="1">
        <p:scale>
          <a:sx n="75" d="100"/>
          <a:sy n="75" d="100"/>
        </p:scale>
        <p:origin x="-600" y="-90"/>
      </p:cViewPr>
      <p:guideLst>
        <p:guide orient="horz" pos="2160"/>
        <p:guide pos="3840"/>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3162"/>
    </p:cViewPr>
  </p:sorterViewPr>
  <p:notesViewPr>
    <p:cSldViewPr snapToGrid="0">
      <p:cViewPr varScale="1">
        <p:scale>
          <a:sx n="128" d="100"/>
          <a:sy n="128" d="100"/>
        </p:scale>
        <p:origin x="1950" y="10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pPr rtl="0"/>
            <a:endParaRPr lang="es-ES"/>
          </a:p>
        </p:txBody>
      </p:sp>
      <p:sp>
        <p:nvSpPr>
          <p:cNvPr id="3" name="Marcador de posición de fecha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pPr rtl="0"/>
            <a:fld id="{B37A5E45-A9EA-4FC7-A66C-539278333CE5}" type="datetime1">
              <a:rPr lang="es-ES" smtClean="0"/>
              <a:pPr rtl="0"/>
              <a:t>11/03/2023</a:t>
            </a:fld>
            <a:endParaRPr lang="es-ES"/>
          </a:p>
        </p:txBody>
      </p:sp>
      <p:sp>
        <p:nvSpPr>
          <p:cNvPr id="4" name="Marcador de pie de página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pPr rtl="0"/>
            <a:fld id="{DBAA5490-FD59-4087-AC7E-016E8A4124C4}" type="slidenum">
              <a:rPr lang="es-ES" smtClean="0"/>
              <a:pPr rtl="0"/>
              <a:t>‹Nº›</a:t>
            </a:fld>
            <a:endParaRPr lang="es-ES"/>
          </a:p>
        </p:txBody>
      </p:sp>
    </p:spTree>
    <p:extLst>
      <p:ext uri="{BB962C8B-B14F-4D97-AF65-F5344CB8AC3E}">
        <p14:creationId xmlns:p14="http://schemas.microsoft.com/office/powerpoint/2010/main" xmlns="" val="7910926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pPr rtl="0"/>
            <a:endParaRPr lang="es-ES" noProof="0"/>
          </a:p>
        </p:txBody>
      </p:sp>
      <p:sp>
        <p:nvSpPr>
          <p:cNvPr id="3" name="Marcador de posición de fecha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2F9298B5-D7D2-466C-8797-145B6874B5D5}" type="datetime1">
              <a:rPr lang="es-ES" smtClean="0"/>
              <a:pPr/>
              <a:t>11/03/2023</a:t>
            </a:fld>
            <a:endParaRPr lang="es-ES" dirty="0"/>
          </a:p>
        </p:txBody>
      </p:sp>
      <p:sp>
        <p:nvSpPr>
          <p:cNvPr id="4" name="Marcador de imagen de diapositiva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pPr rtl="0"/>
            <a:endParaRPr lang="es-ES" noProof="0"/>
          </a:p>
        </p:txBody>
      </p:sp>
      <p:sp>
        <p:nvSpPr>
          <p:cNvPr id="5" name="Marcador de posición de notas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pPr rtl="0"/>
            <a:fld id="{4CBCEA92-F142-4D57-B507-37BDAF44710C}" type="slidenum">
              <a:rPr lang="es-ES" noProof="0" smtClean="0"/>
              <a:pPr rtl="0"/>
              <a:t>‹Nº›</a:t>
            </a:fld>
            <a:endParaRPr lang="es-ES" noProof="0"/>
          </a:p>
        </p:txBody>
      </p:sp>
    </p:spTree>
    <p:extLst>
      <p:ext uri="{BB962C8B-B14F-4D97-AF65-F5344CB8AC3E}">
        <p14:creationId xmlns:p14="http://schemas.microsoft.com/office/powerpoint/2010/main" xmlns="" val="14020205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2</a:t>
            </a:fld>
            <a:endParaRPr lang="es-ES" dirty="0"/>
          </a:p>
        </p:txBody>
      </p:sp>
    </p:spTree>
    <p:extLst>
      <p:ext uri="{BB962C8B-B14F-4D97-AF65-F5344CB8AC3E}">
        <p14:creationId xmlns:p14="http://schemas.microsoft.com/office/powerpoint/2010/main" xmlns="" val="3289765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12</a:t>
            </a:fld>
            <a:endParaRPr lang="es-ES" dirty="0"/>
          </a:p>
        </p:txBody>
      </p:sp>
    </p:spTree>
    <p:extLst>
      <p:ext uri="{BB962C8B-B14F-4D97-AF65-F5344CB8AC3E}">
        <p14:creationId xmlns:p14="http://schemas.microsoft.com/office/powerpoint/2010/main" xmlns="" val="2920327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13</a:t>
            </a:fld>
            <a:endParaRPr lang="es-ES" dirty="0"/>
          </a:p>
        </p:txBody>
      </p:sp>
    </p:spTree>
    <p:extLst>
      <p:ext uri="{BB962C8B-B14F-4D97-AF65-F5344CB8AC3E}">
        <p14:creationId xmlns:p14="http://schemas.microsoft.com/office/powerpoint/2010/main" xmlns="" val="3036696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14</a:t>
            </a:fld>
            <a:endParaRPr lang="es-ES" dirty="0"/>
          </a:p>
        </p:txBody>
      </p:sp>
    </p:spTree>
    <p:extLst>
      <p:ext uri="{BB962C8B-B14F-4D97-AF65-F5344CB8AC3E}">
        <p14:creationId xmlns:p14="http://schemas.microsoft.com/office/powerpoint/2010/main" xmlns="" val="153111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15</a:t>
            </a:fld>
            <a:endParaRPr lang="es-ES" dirty="0"/>
          </a:p>
        </p:txBody>
      </p:sp>
    </p:spTree>
    <p:extLst>
      <p:ext uri="{BB962C8B-B14F-4D97-AF65-F5344CB8AC3E}">
        <p14:creationId xmlns:p14="http://schemas.microsoft.com/office/powerpoint/2010/main" xmlns="" val="3087806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16</a:t>
            </a:fld>
            <a:endParaRPr lang="es-ES" dirty="0"/>
          </a:p>
        </p:txBody>
      </p:sp>
    </p:spTree>
    <p:extLst>
      <p:ext uri="{BB962C8B-B14F-4D97-AF65-F5344CB8AC3E}">
        <p14:creationId xmlns:p14="http://schemas.microsoft.com/office/powerpoint/2010/main" xmlns="" val="3720559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17</a:t>
            </a:fld>
            <a:endParaRPr lang="es-ES" dirty="0"/>
          </a:p>
        </p:txBody>
      </p:sp>
    </p:spTree>
    <p:extLst>
      <p:ext uri="{BB962C8B-B14F-4D97-AF65-F5344CB8AC3E}">
        <p14:creationId xmlns:p14="http://schemas.microsoft.com/office/powerpoint/2010/main" xmlns="" val="517482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18</a:t>
            </a:fld>
            <a:endParaRPr lang="es-ES" dirty="0"/>
          </a:p>
        </p:txBody>
      </p:sp>
    </p:spTree>
    <p:extLst>
      <p:ext uri="{BB962C8B-B14F-4D97-AF65-F5344CB8AC3E}">
        <p14:creationId xmlns:p14="http://schemas.microsoft.com/office/powerpoint/2010/main" xmlns="" val="1282291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19</a:t>
            </a:fld>
            <a:endParaRPr lang="es-ES" dirty="0"/>
          </a:p>
        </p:txBody>
      </p:sp>
    </p:spTree>
    <p:extLst>
      <p:ext uri="{BB962C8B-B14F-4D97-AF65-F5344CB8AC3E}">
        <p14:creationId xmlns:p14="http://schemas.microsoft.com/office/powerpoint/2010/main" xmlns="" val="1621122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20</a:t>
            </a:fld>
            <a:endParaRPr lang="es-ES" dirty="0"/>
          </a:p>
        </p:txBody>
      </p:sp>
    </p:spTree>
    <p:extLst>
      <p:ext uri="{BB962C8B-B14F-4D97-AF65-F5344CB8AC3E}">
        <p14:creationId xmlns:p14="http://schemas.microsoft.com/office/powerpoint/2010/main" xmlns="" val="1659377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21</a:t>
            </a:fld>
            <a:endParaRPr lang="es-ES" dirty="0"/>
          </a:p>
        </p:txBody>
      </p:sp>
    </p:spTree>
    <p:extLst>
      <p:ext uri="{BB962C8B-B14F-4D97-AF65-F5344CB8AC3E}">
        <p14:creationId xmlns:p14="http://schemas.microsoft.com/office/powerpoint/2010/main" xmlns="" val="168532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3</a:t>
            </a:fld>
            <a:endParaRPr lang="es-ES" dirty="0"/>
          </a:p>
        </p:txBody>
      </p:sp>
    </p:spTree>
    <p:extLst>
      <p:ext uri="{BB962C8B-B14F-4D97-AF65-F5344CB8AC3E}">
        <p14:creationId xmlns:p14="http://schemas.microsoft.com/office/powerpoint/2010/main" xmlns="" val="1727572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22</a:t>
            </a:fld>
            <a:endParaRPr lang="es-ES" dirty="0"/>
          </a:p>
        </p:txBody>
      </p:sp>
    </p:spTree>
    <p:extLst>
      <p:ext uri="{BB962C8B-B14F-4D97-AF65-F5344CB8AC3E}">
        <p14:creationId xmlns:p14="http://schemas.microsoft.com/office/powerpoint/2010/main" xmlns="" val="249840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23</a:t>
            </a:fld>
            <a:endParaRPr lang="es-ES" dirty="0"/>
          </a:p>
        </p:txBody>
      </p:sp>
    </p:spTree>
    <p:extLst>
      <p:ext uri="{BB962C8B-B14F-4D97-AF65-F5344CB8AC3E}">
        <p14:creationId xmlns:p14="http://schemas.microsoft.com/office/powerpoint/2010/main" xmlns="" val="1996228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24</a:t>
            </a:fld>
            <a:endParaRPr lang="es-ES" dirty="0"/>
          </a:p>
        </p:txBody>
      </p:sp>
    </p:spTree>
    <p:extLst>
      <p:ext uri="{BB962C8B-B14F-4D97-AF65-F5344CB8AC3E}">
        <p14:creationId xmlns:p14="http://schemas.microsoft.com/office/powerpoint/2010/main" xmlns="" val="1079894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25</a:t>
            </a:fld>
            <a:endParaRPr lang="es-ES" dirty="0"/>
          </a:p>
        </p:txBody>
      </p:sp>
    </p:spTree>
    <p:extLst>
      <p:ext uri="{BB962C8B-B14F-4D97-AF65-F5344CB8AC3E}">
        <p14:creationId xmlns:p14="http://schemas.microsoft.com/office/powerpoint/2010/main" xmlns="" val="4148136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26</a:t>
            </a:fld>
            <a:endParaRPr lang="es-ES" dirty="0"/>
          </a:p>
        </p:txBody>
      </p:sp>
    </p:spTree>
    <p:extLst>
      <p:ext uri="{BB962C8B-B14F-4D97-AF65-F5344CB8AC3E}">
        <p14:creationId xmlns:p14="http://schemas.microsoft.com/office/powerpoint/2010/main" xmlns="" val="2077742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27</a:t>
            </a:fld>
            <a:endParaRPr lang="es-ES" dirty="0"/>
          </a:p>
        </p:txBody>
      </p:sp>
    </p:spTree>
    <p:extLst>
      <p:ext uri="{BB962C8B-B14F-4D97-AF65-F5344CB8AC3E}">
        <p14:creationId xmlns:p14="http://schemas.microsoft.com/office/powerpoint/2010/main" xmlns="" val="2976022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28</a:t>
            </a:fld>
            <a:endParaRPr lang="es-ES" dirty="0"/>
          </a:p>
        </p:txBody>
      </p:sp>
    </p:spTree>
    <p:extLst>
      <p:ext uri="{BB962C8B-B14F-4D97-AF65-F5344CB8AC3E}">
        <p14:creationId xmlns:p14="http://schemas.microsoft.com/office/powerpoint/2010/main" xmlns="" val="3206412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29</a:t>
            </a:fld>
            <a:endParaRPr lang="es-ES" dirty="0"/>
          </a:p>
        </p:txBody>
      </p:sp>
    </p:spTree>
    <p:extLst>
      <p:ext uri="{BB962C8B-B14F-4D97-AF65-F5344CB8AC3E}">
        <p14:creationId xmlns:p14="http://schemas.microsoft.com/office/powerpoint/2010/main" xmlns="" val="3617675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30</a:t>
            </a:fld>
            <a:endParaRPr lang="es-ES" dirty="0"/>
          </a:p>
        </p:txBody>
      </p:sp>
    </p:spTree>
    <p:extLst>
      <p:ext uri="{BB962C8B-B14F-4D97-AF65-F5344CB8AC3E}">
        <p14:creationId xmlns:p14="http://schemas.microsoft.com/office/powerpoint/2010/main" xmlns="" val="1818774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31</a:t>
            </a:fld>
            <a:endParaRPr lang="es-ES" dirty="0"/>
          </a:p>
        </p:txBody>
      </p:sp>
    </p:spTree>
    <p:extLst>
      <p:ext uri="{BB962C8B-B14F-4D97-AF65-F5344CB8AC3E}">
        <p14:creationId xmlns:p14="http://schemas.microsoft.com/office/powerpoint/2010/main" xmlns="" val="157792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4</a:t>
            </a:fld>
            <a:endParaRPr lang="es-ES" dirty="0"/>
          </a:p>
        </p:txBody>
      </p:sp>
    </p:spTree>
    <p:extLst>
      <p:ext uri="{BB962C8B-B14F-4D97-AF65-F5344CB8AC3E}">
        <p14:creationId xmlns:p14="http://schemas.microsoft.com/office/powerpoint/2010/main" xmlns="" val="920443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32</a:t>
            </a:fld>
            <a:endParaRPr lang="es-ES" dirty="0"/>
          </a:p>
        </p:txBody>
      </p:sp>
    </p:spTree>
    <p:extLst>
      <p:ext uri="{BB962C8B-B14F-4D97-AF65-F5344CB8AC3E}">
        <p14:creationId xmlns:p14="http://schemas.microsoft.com/office/powerpoint/2010/main" xmlns="" val="3784665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34</a:t>
            </a:fld>
            <a:endParaRPr lang="es-ES" dirty="0"/>
          </a:p>
        </p:txBody>
      </p:sp>
    </p:spTree>
    <p:extLst>
      <p:ext uri="{BB962C8B-B14F-4D97-AF65-F5344CB8AC3E}">
        <p14:creationId xmlns:p14="http://schemas.microsoft.com/office/powerpoint/2010/main" xmlns="" val="79915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35</a:t>
            </a:fld>
            <a:endParaRPr lang="es-ES" dirty="0"/>
          </a:p>
        </p:txBody>
      </p:sp>
    </p:spTree>
    <p:extLst>
      <p:ext uri="{BB962C8B-B14F-4D97-AF65-F5344CB8AC3E}">
        <p14:creationId xmlns:p14="http://schemas.microsoft.com/office/powerpoint/2010/main" xmlns="" val="28514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36</a:t>
            </a:fld>
            <a:endParaRPr lang="es-ES" dirty="0"/>
          </a:p>
        </p:txBody>
      </p:sp>
    </p:spTree>
    <p:extLst>
      <p:ext uri="{BB962C8B-B14F-4D97-AF65-F5344CB8AC3E}">
        <p14:creationId xmlns:p14="http://schemas.microsoft.com/office/powerpoint/2010/main" xmlns="" val="85149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37</a:t>
            </a:fld>
            <a:endParaRPr lang="es-ES" dirty="0"/>
          </a:p>
        </p:txBody>
      </p:sp>
    </p:spTree>
    <p:extLst>
      <p:ext uri="{BB962C8B-B14F-4D97-AF65-F5344CB8AC3E}">
        <p14:creationId xmlns:p14="http://schemas.microsoft.com/office/powerpoint/2010/main" xmlns="" val="1542845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38</a:t>
            </a:fld>
            <a:endParaRPr lang="es-ES" dirty="0"/>
          </a:p>
        </p:txBody>
      </p:sp>
    </p:spTree>
    <p:extLst>
      <p:ext uri="{BB962C8B-B14F-4D97-AF65-F5344CB8AC3E}">
        <p14:creationId xmlns:p14="http://schemas.microsoft.com/office/powerpoint/2010/main" xmlns="" val="3312350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39</a:t>
            </a:fld>
            <a:endParaRPr lang="es-ES" dirty="0"/>
          </a:p>
        </p:txBody>
      </p:sp>
    </p:spTree>
    <p:extLst>
      <p:ext uri="{BB962C8B-B14F-4D97-AF65-F5344CB8AC3E}">
        <p14:creationId xmlns:p14="http://schemas.microsoft.com/office/powerpoint/2010/main" xmlns="" val="40090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40</a:t>
            </a:fld>
            <a:endParaRPr lang="es-ES" dirty="0"/>
          </a:p>
        </p:txBody>
      </p:sp>
    </p:spTree>
    <p:extLst>
      <p:ext uri="{BB962C8B-B14F-4D97-AF65-F5344CB8AC3E}">
        <p14:creationId xmlns:p14="http://schemas.microsoft.com/office/powerpoint/2010/main" xmlns="" val="1086352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41</a:t>
            </a:fld>
            <a:endParaRPr lang="es-ES" dirty="0"/>
          </a:p>
        </p:txBody>
      </p:sp>
    </p:spTree>
    <p:extLst>
      <p:ext uri="{BB962C8B-B14F-4D97-AF65-F5344CB8AC3E}">
        <p14:creationId xmlns:p14="http://schemas.microsoft.com/office/powerpoint/2010/main" xmlns="" val="3796187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42</a:t>
            </a:fld>
            <a:endParaRPr lang="es-ES" dirty="0"/>
          </a:p>
        </p:txBody>
      </p:sp>
    </p:spTree>
    <p:extLst>
      <p:ext uri="{BB962C8B-B14F-4D97-AF65-F5344CB8AC3E}">
        <p14:creationId xmlns:p14="http://schemas.microsoft.com/office/powerpoint/2010/main" xmlns="" val="1326212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5</a:t>
            </a:fld>
            <a:endParaRPr lang="es-ES" dirty="0"/>
          </a:p>
        </p:txBody>
      </p:sp>
    </p:spTree>
    <p:extLst>
      <p:ext uri="{BB962C8B-B14F-4D97-AF65-F5344CB8AC3E}">
        <p14:creationId xmlns:p14="http://schemas.microsoft.com/office/powerpoint/2010/main" xmlns="" val="625816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43</a:t>
            </a:fld>
            <a:endParaRPr lang="es-ES" dirty="0"/>
          </a:p>
        </p:txBody>
      </p:sp>
    </p:spTree>
    <p:extLst>
      <p:ext uri="{BB962C8B-B14F-4D97-AF65-F5344CB8AC3E}">
        <p14:creationId xmlns:p14="http://schemas.microsoft.com/office/powerpoint/2010/main" xmlns="" val="21004006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44</a:t>
            </a:fld>
            <a:endParaRPr lang="es-ES" dirty="0"/>
          </a:p>
        </p:txBody>
      </p:sp>
    </p:spTree>
    <p:extLst>
      <p:ext uri="{BB962C8B-B14F-4D97-AF65-F5344CB8AC3E}">
        <p14:creationId xmlns:p14="http://schemas.microsoft.com/office/powerpoint/2010/main" xmlns="" val="42822929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45</a:t>
            </a:fld>
            <a:endParaRPr lang="es-ES" dirty="0"/>
          </a:p>
        </p:txBody>
      </p:sp>
    </p:spTree>
    <p:extLst>
      <p:ext uri="{BB962C8B-B14F-4D97-AF65-F5344CB8AC3E}">
        <p14:creationId xmlns:p14="http://schemas.microsoft.com/office/powerpoint/2010/main" xmlns="" val="3959854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46</a:t>
            </a:fld>
            <a:endParaRPr lang="es-ES" dirty="0"/>
          </a:p>
        </p:txBody>
      </p:sp>
    </p:spTree>
    <p:extLst>
      <p:ext uri="{BB962C8B-B14F-4D97-AF65-F5344CB8AC3E}">
        <p14:creationId xmlns:p14="http://schemas.microsoft.com/office/powerpoint/2010/main" xmlns="" val="2543974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47</a:t>
            </a:fld>
            <a:endParaRPr lang="es-ES" dirty="0"/>
          </a:p>
        </p:txBody>
      </p:sp>
    </p:spTree>
    <p:extLst>
      <p:ext uri="{BB962C8B-B14F-4D97-AF65-F5344CB8AC3E}">
        <p14:creationId xmlns:p14="http://schemas.microsoft.com/office/powerpoint/2010/main" xmlns="" val="41060428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48</a:t>
            </a:fld>
            <a:endParaRPr lang="es-ES" dirty="0"/>
          </a:p>
        </p:txBody>
      </p:sp>
    </p:spTree>
    <p:extLst>
      <p:ext uri="{BB962C8B-B14F-4D97-AF65-F5344CB8AC3E}">
        <p14:creationId xmlns:p14="http://schemas.microsoft.com/office/powerpoint/2010/main" xmlns="" val="33083495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49</a:t>
            </a:fld>
            <a:endParaRPr lang="es-ES" dirty="0"/>
          </a:p>
        </p:txBody>
      </p:sp>
    </p:spTree>
    <p:extLst>
      <p:ext uri="{BB962C8B-B14F-4D97-AF65-F5344CB8AC3E}">
        <p14:creationId xmlns:p14="http://schemas.microsoft.com/office/powerpoint/2010/main" xmlns="" val="9424366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50</a:t>
            </a:fld>
            <a:endParaRPr lang="es-ES" dirty="0"/>
          </a:p>
        </p:txBody>
      </p:sp>
    </p:spTree>
    <p:extLst>
      <p:ext uri="{BB962C8B-B14F-4D97-AF65-F5344CB8AC3E}">
        <p14:creationId xmlns:p14="http://schemas.microsoft.com/office/powerpoint/2010/main" xmlns="" val="1425378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51</a:t>
            </a:fld>
            <a:endParaRPr lang="es-ES" dirty="0"/>
          </a:p>
        </p:txBody>
      </p:sp>
    </p:spTree>
    <p:extLst>
      <p:ext uri="{BB962C8B-B14F-4D97-AF65-F5344CB8AC3E}">
        <p14:creationId xmlns:p14="http://schemas.microsoft.com/office/powerpoint/2010/main" xmlns="" val="156139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6</a:t>
            </a:fld>
            <a:endParaRPr lang="es-ES" dirty="0"/>
          </a:p>
        </p:txBody>
      </p:sp>
    </p:spTree>
    <p:extLst>
      <p:ext uri="{BB962C8B-B14F-4D97-AF65-F5344CB8AC3E}">
        <p14:creationId xmlns:p14="http://schemas.microsoft.com/office/powerpoint/2010/main" xmlns="" val="1955897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8</a:t>
            </a:fld>
            <a:endParaRPr lang="es-ES" dirty="0"/>
          </a:p>
        </p:txBody>
      </p:sp>
    </p:spTree>
    <p:extLst>
      <p:ext uri="{BB962C8B-B14F-4D97-AF65-F5344CB8AC3E}">
        <p14:creationId xmlns:p14="http://schemas.microsoft.com/office/powerpoint/2010/main" xmlns="" val="1920947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9</a:t>
            </a:fld>
            <a:endParaRPr lang="es-ES" dirty="0"/>
          </a:p>
        </p:txBody>
      </p:sp>
    </p:spTree>
    <p:extLst>
      <p:ext uri="{BB962C8B-B14F-4D97-AF65-F5344CB8AC3E}">
        <p14:creationId xmlns:p14="http://schemas.microsoft.com/office/powerpoint/2010/main" xmlns="" val="306235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10</a:t>
            </a:fld>
            <a:endParaRPr lang="es-ES" dirty="0"/>
          </a:p>
        </p:txBody>
      </p:sp>
    </p:spTree>
    <p:extLst>
      <p:ext uri="{BB962C8B-B14F-4D97-AF65-F5344CB8AC3E}">
        <p14:creationId xmlns:p14="http://schemas.microsoft.com/office/powerpoint/2010/main" xmlns="" val="586367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4CBCEA92-F142-4D57-B507-37BDAF44710C}" type="slidenum">
              <a:rPr lang="es-ES" smtClean="0"/>
              <a:pPr rtl="0"/>
              <a:t>11</a:t>
            </a:fld>
            <a:endParaRPr lang="es-ES" dirty="0"/>
          </a:p>
        </p:txBody>
      </p:sp>
    </p:spTree>
    <p:extLst>
      <p:ext uri="{BB962C8B-B14F-4D97-AF65-F5344CB8AC3E}">
        <p14:creationId xmlns:p14="http://schemas.microsoft.com/office/powerpoint/2010/main" xmlns="" val="101974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nealanalytics.com/creative/" TargetMode="External"/><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2388F618-0AD5-4FA9-89FC-C74E6C1CFB15}" type="datetimeFigureOut">
              <a:rPr lang="es-ES" smtClean="0"/>
              <a:pPr/>
              <a:t>11/03/2023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407928831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388F618-0AD5-4FA9-89FC-C74E6C1CFB15}" type="datetimeFigureOut">
              <a:rPr lang="es-ES" smtClean="0"/>
              <a:pPr/>
              <a:t>11/03/2023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268951689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388F618-0AD5-4FA9-89FC-C74E6C1CFB15}" type="datetimeFigureOut">
              <a:rPr lang="es-ES" smtClean="0"/>
              <a:pPr/>
              <a:t>11/03/2023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87071156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ítulo, 5 pilares texto más pequeño">
    <p:spTree>
      <p:nvGrpSpPr>
        <p:cNvPr id="1" name=""/>
        <p:cNvGrpSpPr/>
        <p:nvPr/>
      </p:nvGrpSpPr>
      <p:grpSpPr>
        <a:xfrm>
          <a:off x="0" y="0"/>
          <a:ext cx="0" cy="0"/>
          <a:chOff x="0" y="0"/>
          <a:chExt cx="0" cy="0"/>
        </a:xfrm>
      </p:grpSpPr>
      <p:sp>
        <p:nvSpPr>
          <p:cNvPr id="4" name="Rectángulo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 name="Marcador de contenido 2"/>
          <p:cNvSpPr>
            <a:spLocks noGrp="1"/>
          </p:cNvSpPr>
          <p:nvPr>
            <p:ph idx="1" hasCustomPrompt="1"/>
          </p:nvPr>
        </p:nvSpPr>
        <p:spPr>
          <a:xfrm>
            <a:off x="304800" y="2598127"/>
            <a:ext cx="3714704" cy="2805896"/>
          </a:xfrm>
        </p:spPr>
        <p:txBody>
          <a:bodyPr lIns="91440" rIns="91440" rtlCol="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contenido 2"/>
          <p:cNvSpPr>
            <a:spLocks noGrp="1"/>
          </p:cNvSpPr>
          <p:nvPr>
            <p:ph idx="14" hasCustomPrompt="1"/>
          </p:nvPr>
        </p:nvSpPr>
        <p:spPr>
          <a:xfrm>
            <a:off x="4168631" y="2598127"/>
            <a:ext cx="3840480" cy="3806170"/>
          </a:xfrm>
        </p:spPr>
        <p:txBody>
          <a:bodyPr lIns="91440" rIns="91440" rtlCol="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s-ES" noProof="0"/>
              <a:t>Editar estilos de texto del patrón</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s-ES" noProof="0"/>
              <a:t>Segundo nivel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s-ES" noProof="0"/>
              <a:t>Tercer nivel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s-ES" noProof="0"/>
              <a:t>Cuarto nivel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s-ES" noProof="0"/>
              <a:t>Quinto nivel</a:t>
            </a:r>
          </a:p>
        </p:txBody>
      </p:sp>
      <p:sp>
        <p:nvSpPr>
          <p:cNvPr id="9" name="Marcador de contenido 2"/>
          <p:cNvSpPr>
            <a:spLocks noGrp="1"/>
          </p:cNvSpPr>
          <p:nvPr>
            <p:ph idx="15" hasCustomPrompt="1"/>
          </p:nvPr>
        </p:nvSpPr>
        <p:spPr>
          <a:xfrm>
            <a:off x="8158238" y="2598127"/>
            <a:ext cx="3773077" cy="3806170"/>
          </a:xfrm>
        </p:spPr>
        <p:txBody>
          <a:bodyPr lIns="91440" rIns="91440" rtlCol="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s-ES" noProof="0"/>
              <a:t>Editar estilos de texto del patrón</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s-ES" noProof="0"/>
              <a:t>Segundo nivel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s-ES" noProof="0"/>
              <a:t>Tercer nivel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s-ES" noProof="0"/>
              <a:t>Cuarto nivel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s-ES" noProof="0"/>
              <a:t>Quinto nivel</a:t>
            </a:r>
          </a:p>
        </p:txBody>
      </p:sp>
      <p:sp>
        <p:nvSpPr>
          <p:cNvPr id="11" name="Forma libre: Forma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hasCustomPrompt="1"/>
          </p:nvPr>
        </p:nvSpPr>
        <p:spPr>
          <a:xfrm>
            <a:off x="316322" y="339408"/>
            <a:ext cx="2375877" cy="978729"/>
          </a:xfrm>
        </p:spPr>
        <p:txBody>
          <a:bodyPr rtlCol="0"/>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s-ES" noProof="0"/>
              <a:t>HAGA CLIC PARA</a:t>
            </a:r>
          </a:p>
        </p:txBody>
      </p:sp>
      <p:sp>
        <p:nvSpPr>
          <p:cNvPr id="10" name="Marcador de texto 9"/>
          <p:cNvSpPr>
            <a:spLocks noGrp="1"/>
          </p:cNvSpPr>
          <p:nvPr>
            <p:ph type="body" sz="quarter" idx="16" hasCustomPrompt="1"/>
          </p:nvPr>
        </p:nvSpPr>
        <p:spPr>
          <a:xfrm>
            <a:off x="2879003" y="419100"/>
            <a:ext cx="9084398" cy="1870769"/>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posición de número de diapositiva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79517032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00_TÍTULO O TRANSICIÓN">
    <p:bg>
      <p:bgPr>
        <a:solidFill>
          <a:schemeClr val="bg2"/>
        </a:solidFill>
        <a:effectLst/>
      </p:bgPr>
    </p:bg>
    <p:spTree>
      <p:nvGrpSpPr>
        <p:cNvPr id="1" name=""/>
        <p:cNvGrpSpPr/>
        <p:nvPr/>
      </p:nvGrpSpPr>
      <p:grpSpPr>
        <a:xfrm>
          <a:off x="0" y="0"/>
          <a:ext cx="0" cy="0"/>
          <a:chOff x="0" y="0"/>
          <a:chExt cx="0" cy="0"/>
        </a:xfrm>
      </p:grpSpPr>
      <p:sp>
        <p:nvSpPr>
          <p:cNvPr id="18" name="Elipse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 name="Elipse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1" name="Elipse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2" name="Elipse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 name="Título 1"/>
          <p:cNvSpPr>
            <a:spLocks noGrp="1"/>
          </p:cNvSpPr>
          <p:nvPr>
            <p:ph type="ctrTitle" hasCustomPrompt="1"/>
          </p:nvPr>
        </p:nvSpPr>
        <p:spPr>
          <a:xfrm>
            <a:off x="1219939" y="2240230"/>
            <a:ext cx="9107555" cy="2308324"/>
          </a:xfrm>
          <a:prstGeom prst="rect">
            <a:avLst/>
          </a:prstGeom>
          <a:noFill/>
        </p:spPr>
        <p:txBody>
          <a:bodyPr rtlCol="0"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pPr rtl="0"/>
            <a:r>
              <a:rPr lang="es-ES" noProof="0"/>
              <a:t>HAGA CLIC PARA EDITAR EL TÍTULO</a:t>
            </a:r>
          </a:p>
        </p:txBody>
      </p:sp>
    </p:spTree>
    <p:extLst>
      <p:ext uri="{BB962C8B-B14F-4D97-AF65-F5344CB8AC3E}">
        <p14:creationId xmlns:p14="http://schemas.microsoft.com/office/powerpoint/2010/main" xmlns=""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SOR DE SECCIÓN con número">
    <p:bg>
      <p:bgPr>
        <a:solidFill>
          <a:schemeClr val="tx2"/>
        </a:solidFill>
        <a:effectLst/>
      </p:bgPr>
    </p:bg>
    <p:spTree>
      <p:nvGrpSpPr>
        <p:cNvPr id="1" name=""/>
        <p:cNvGrpSpPr/>
        <p:nvPr/>
      </p:nvGrpSpPr>
      <p:grpSpPr>
        <a:xfrm>
          <a:off x="0" y="0"/>
          <a:ext cx="0" cy="0"/>
          <a:chOff x="0" y="0"/>
          <a:chExt cx="0" cy="0"/>
        </a:xfrm>
      </p:grpSpPr>
      <p:sp>
        <p:nvSpPr>
          <p:cNvPr id="19" name="Forma libre: Forma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17" name="Marcador de posición de pie de página 4"/>
          <p:cNvSpPr txBox="1">
            <a:spLocks/>
          </p:cNvSpPr>
          <p:nvPr userDrawn="1"/>
        </p:nvSpPr>
        <p:spPr>
          <a:xfrm>
            <a:off x="4038600" y="6356350"/>
            <a:ext cx="4114800" cy="365125"/>
          </a:xfrm>
          <a:prstGeom prst="rect">
            <a:avLst/>
          </a:prstGeom>
        </p:spPr>
        <p:txBody>
          <a:bodyPr rtlCol="0"/>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1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 name="Título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rtl="0" fontAlgn="auto">
              <a:spcAft>
                <a:spcPts val="0"/>
              </a:spcAft>
              <a:buClrTx/>
              <a:buSzTx/>
              <a:buFontTx/>
              <a:tabLst/>
            </a:pPr>
            <a:r>
              <a:rPr lang="es-ES" noProof="0"/>
              <a:t>HAGA CLIC PARA EDITAR EL ESTILO DEL TÍTULO DEL PATRÓN</a:t>
            </a:r>
          </a:p>
        </p:txBody>
      </p:sp>
      <p:sp>
        <p:nvSpPr>
          <p:cNvPr id="22" name="Marcador de texto 3"/>
          <p:cNvSpPr>
            <a:spLocks noGrp="1"/>
          </p:cNvSpPr>
          <p:nvPr>
            <p:ph type="body" sz="quarter" idx="10" hasCustomPrompt="1"/>
          </p:nvPr>
        </p:nvSpPr>
        <p:spPr>
          <a:xfrm>
            <a:off x="3923323" y="186061"/>
            <a:ext cx="4376615" cy="627351"/>
          </a:xfrm>
        </p:spPr>
        <p:txBody>
          <a:bodyPr rtlCol="0"/>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rtl="0"/>
            <a:r>
              <a:rPr lang="es-ES" noProof="0"/>
              <a:t>Incluya aquí un título de sección</a:t>
            </a:r>
          </a:p>
          <a:p>
            <a:pPr lvl="1" rtl="0"/>
            <a:r>
              <a:rPr lang="es-ES" noProof="0"/>
              <a:t>1</a:t>
            </a:r>
          </a:p>
        </p:txBody>
      </p:sp>
      <p:sp>
        <p:nvSpPr>
          <p:cNvPr id="23" name="Marcador de texto 3"/>
          <p:cNvSpPr>
            <a:spLocks noGrp="1"/>
          </p:cNvSpPr>
          <p:nvPr>
            <p:ph type="body" sz="quarter" idx="11" hasCustomPrompt="1"/>
          </p:nvPr>
        </p:nvSpPr>
        <p:spPr>
          <a:xfrm>
            <a:off x="304801" y="4206240"/>
            <a:ext cx="11658600" cy="757130"/>
          </a:xfrm>
        </p:spPr>
        <p:txBody>
          <a:bodyPr lIns="457200" rIns="457200" rtlCol="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2400" b="0" i="0" u="none" strike="noStrike" kern="1200" cap="none" spc="0" normalizeH="0" noProof="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Agregue aquí una frase breve de resumen que complemente el título o la declaración anterior</a:t>
            </a:r>
          </a:p>
        </p:txBody>
      </p:sp>
      <p:sp>
        <p:nvSpPr>
          <p:cNvPr id="6" name="Marcador de texto 5"/>
          <p:cNvSpPr>
            <a:spLocks noGrp="1"/>
          </p:cNvSpPr>
          <p:nvPr>
            <p:ph type="body" sz="quarter" idx="12" hasCustomPrompt="1"/>
          </p:nvPr>
        </p:nvSpPr>
        <p:spPr>
          <a:xfrm>
            <a:off x="5737094" y="1007413"/>
            <a:ext cx="792205" cy="1200329"/>
          </a:xfrm>
        </p:spPr>
        <p:txBody>
          <a:bodyPr wrap="none" rtlCol="0"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noProof="0"/>
              <a:t>#</a:t>
            </a:r>
          </a:p>
        </p:txBody>
      </p:sp>
    </p:spTree>
    <p:extLst>
      <p:ext uri="{BB962C8B-B14F-4D97-AF65-F5344CB8AC3E}">
        <p14:creationId xmlns:p14="http://schemas.microsoft.com/office/powerpoint/2010/main" xmlns="" val="264187487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SOR DE LA SECCIÓN TIPO BASE DE ANILLO">
    <p:bg>
      <p:bgPr>
        <a:solidFill>
          <a:schemeClr val="bg2"/>
        </a:solidFill>
        <a:effectLst/>
      </p:bgPr>
    </p:bg>
    <p:spTree>
      <p:nvGrpSpPr>
        <p:cNvPr id="1" name=""/>
        <p:cNvGrpSpPr/>
        <p:nvPr/>
      </p:nvGrpSpPr>
      <p:grpSpPr>
        <a:xfrm>
          <a:off x="0" y="0"/>
          <a:ext cx="0" cy="0"/>
          <a:chOff x="0" y="0"/>
          <a:chExt cx="0" cy="0"/>
        </a:xfrm>
      </p:grpSpPr>
      <p:sp>
        <p:nvSpPr>
          <p:cNvPr id="7" name="Elipse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ctrTitle" hasCustomPrompt="1"/>
          </p:nvPr>
        </p:nvSpPr>
        <p:spPr>
          <a:xfrm>
            <a:off x="3448777" y="2768599"/>
            <a:ext cx="5208335" cy="1261884"/>
          </a:xfrm>
          <a:prstGeom prst="rect">
            <a:avLst/>
          </a:prstGeom>
        </p:spPr>
        <p:txBody>
          <a:bodyPr rtlCol="0" anchor="ctr"/>
          <a:lstStyle>
            <a:lvl1pPr algn="ctr">
              <a:lnSpc>
                <a:spcPct val="95000"/>
              </a:lnSpc>
              <a:defRPr sz="4000">
                <a:solidFill>
                  <a:schemeClr val="tx1"/>
                </a:solidFill>
              </a:defRPr>
            </a:lvl1pPr>
          </a:lstStyle>
          <a:p>
            <a:pPr rtl="0"/>
            <a:r>
              <a:rPr lang="es-ES" noProof="0"/>
              <a:t>HAGA CLIC PARA EDITAR EL TÍTULO</a:t>
            </a:r>
          </a:p>
        </p:txBody>
      </p:sp>
      <p:sp>
        <p:nvSpPr>
          <p:cNvPr id="9" name="punto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xmlns=""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ita opción oscura alineado a la izquierda">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Marcador de texto 7"/>
          <p:cNvSpPr>
            <a:spLocks noGrp="1"/>
          </p:cNvSpPr>
          <p:nvPr>
            <p:ph type="body" sz="quarter" idx="13" hasCustomPrompt="1"/>
          </p:nvPr>
        </p:nvSpPr>
        <p:spPr>
          <a:xfrm>
            <a:off x="304800" y="2884235"/>
            <a:ext cx="11658600" cy="1089529"/>
          </a:xfrm>
        </p:spPr>
        <p:txBody>
          <a:bodyPr rtlCol="0"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rtl="0"/>
            <a:r>
              <a:rPr lang="es-ES" noProof="0"/>
              <a:t>"CITA".</a:t>
            </a:r>
          </a:p>
          <a:p>
            <a:pPr lvl="1" rtl="0"/>
            <a:r>
              <a:rPr lang="es-ES" noProof="0"/>
              <a:t> NEGRITA</a:t>
            </a:r>
          </a:p>
        </p:txBody>
      </p:sp>
      <p:sp>
        <p:nvSpPr>
          <p:cNvPr id="7" name="Forma libre: Forma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 name="Marcador de texto 2"/>
          <p:cNvSpPr>
            <a:spLocks noGrp="1"/>
          </p:cNvSpPr>
          <p:nvPr>
            <p:ph type="body" sz="quarter" idx="14" hasCustomPrompt="1"/>
          </p:nvPr>
        </p:nvSpPr>
        <p:spPr>
          <a:xfrm>
            <a:off x="3865562" y="5276808"/>
            <a:ext cx="8097838" cy="369332"/>
          </a:xfrm>
        </p:spPr>
        <p:txBody>
          <a:bodyPr rtlCol="0"/>
          <a:lstStyle>
            <a:lvl1pPr algn="r">
              <a:spcBef>
                <a:spcPts val="0"/>
              </a:spcBef>
              <a:defRPr sz="2000">
                <a:solidFill>
                  <a:schemeClr val="bg1"/>
                </a:solidFill>
              </a:defRPr>
            </a:lvl1pPr>
            <a:lvl2pPr algn="r">
              <a:defRPr>
                <a:solidFill>
                  <a:schemeClr val="bg1"/>
                </a:solidFill>
              </a:defRPr>
            </a:lvl2pPr>
          </a:lstStyle>
          <a:p>
            <a:pPr lvl="0" rtl="0"/>
            <a:r>
              <a:rPr lang="es-ES" noProof="0"/>
              <a:t>— El nombre y la empresa o la fuente va aquí</a:t>
            </a:r>
          </a:p>
        </p:txBody>
      </p:sp>
    </p:spTree>
    <p:extLst>
      <p:ext uri="{BB962C8B-B14F-4D97-AF65-F5344CB8AC3E}">
        <p14:creationId xmlns:p14="http://schemas.microsoft.com/office/powerpoint/2010/main" xmlns="" val="326628049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ita opción oscura alineado al centro">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Marcador de texto 7"/>
          <p:cNvSpPr>
            <a:spLocks noGrp="1"/>
          </p:cNvSpPr>
          <p:nvPr>
            <p:ph type="body" sz="quarter" idx="13" hasCustomPrompt="1"/>
          </p:nvPr>
        </p:nvSpPr>
        <p:spPr>
          <a:xfrm>
            <a:off x="304800" y="2884235"/>
            <a:ext cx="11658600" cy="1089529"/>
          </a:xfrm>
        </p:spPr>
        <p:txBody>
          <a:bodyPr rtlCol="0"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rtl="0"/>
            <a:r>
              <a:rPr lang="es-ES" noProof="0"/>
              <a:t>"CITA".</a:t>
            </a:r>
          </a:p>
          <a:p>
            <a:pPr lvl="1" rtl="0"/>
            <a:r>
              <a:rPr lang="es-ES" noProof="0"/>
              <a:t>NEGRITA</a:t>
            </a:r>
          </a:p>
        </p:txBody>
      </p:sp>
      <p:sp>
        <p:nvSpPr>
          <p:cNvPr id="7" name="Forma libre: Forma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 name="Marcador de texto 2"/>
          <p:cNvSpPr>
            <a:spLocks noGrp="1"/>
          </p:cNvSpPr>
          <p:nvPr>
            <p:ph type="body" sz="quarter" idx="14" hasCustomPrompt="1"/>
          </p:nvPr>
        </p:nvSpPr>
        <p:spPr>
          <a:xfrm>
            <a:off x="3865562" y="5276808"/>
            <a:ext cx="8097838" cy="369332"/>
          </a:xfrm>
        </p:spPr>
        <p:txBody>
          <a:bodyPr rtlCol="0"/>
          <a:lstStyle>
            <a:lvl1pPr algn="r">
              <a:spcBef>
                <a:spcPts val="0"/>
              </a:spcBef>
              <a:defRPr sz="2000">
                <a:solidFill>
                  <a:schemeClr val="bg1"/>
                </a:solidFill>
              </a:defRPr>
            </a:lvl1pPr>
            <a:lvl2pPr algn="r">
              <a:defRPr>
                <a:solidFill>
                  <a:schemeClr val="bg1"/>
                </a:solidFill>
              </a:defRPr>
            </a:lvl2pPr>
          </a:lstStyle>
          <a:p>
            <a:pPr lvl="0" rtl="0"/>
            <a:r>
              <a:rPr lang="es-ES" noProof="0"/>
              <a:t>— El nombre y la empresa o la fuente va aquí</a:t>
            </a:r>
          </a:p>
        </p:txBody>
      </p:sp>
    </p:spTree>
    <p:extLst>
      <p:ext uri="{BB962C8B-B14F-4D97-AF65-F5344CB8AC3E}">
        <p14:creationId xmlns:p14="http://schemas.microsoft.com/office/powerpoint/2010/main" xmlns="" val="303163133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ita opción oscura alineado a la izquierda">
    <p:bg>
      <p:bgPr>
        <a:solidFill>
          <a:schemeClr val="tx2"/>
        </a:solidFill>
        <a:effectLst/>
      </p:bgPr>
    </p:bg>
    <p:spTree>
      <p:nvGrpSpPr>
        <p:cNvPr id="1" name=""/>
        <p:cNvGrpSpPr/>
        <p:nvPr/>
      </p:nvGrpSpPr>
      <p:grpSpPr>
        <a:xfrm>
          <a:off x="0" y="0"/>
          <a:ext cx="0" cy="0"/>
          <a:chOff x="0" y="0"/>
          <a:chExt cx="0" cy="0"/>
        </a:xfrm>
      </p:grpSpPr>
      <p:sp>
        <p:nvSpPr>
          <p:cNvPr id="8" name="Marcador de texto 7"/>
          <p:cNvSpPr>
            <a:spLocks noGrp="1"/>
          </p:cNvSpPr>
          <p:nvPr>
            <p:ph type="body" sz="quarter" idx="13" hasCustomPrompt="1"/>
          </p:nvPr>
        </p:nvSpPr>
        <p:spPr>
          <a:xfrm>
            <a:off x="304800" y="2884235"/>
            <a:ext cx="11658600" cy="1089529"/>
          </a:xfrm>
        </p:spPr>
        <p:txBody>
          <a:bodyPr rtlCol="0"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rtl="0"/>
            <a:r>
              <a:rPr lang="es-ES" noProof="0"/>
              <a:t>"CITA".</a:t>
            </a:r>
          </a:p>
          <a:p>
            <a:pPr lvl="1" rtl="0"/>
            <a:r>
              <a:rPr lang="es-ES" noProof="0"/>
              <a:t> NEGRITA</a:t>
            </a:r>
          </a:p>
        </p:txBody>
      </p:sp>
      <p:sp>
        <p:nvSpPr>
          <p:cNvPr id="7" name="Forma libre: Forma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 name="Marcador de texto 2"/>
          <p:cNvSpPr>
            <a:spLocks noGrp="1"/>
          </p:cNvSpPr>
          <p:nvPr>
            <p:ph type="body" sz="quarter" idx="14" hasCustomPrompt="1"/>
          </p:nvPr>
        </p:nvSpPr>
        <p:spPr>
          <a:xfrm>
            <a:off x="3865562" y="5276808"/>
            <a:ext cx="8097838" cy="369332"/>
          </a:xfrm>
        </p:spPr>
        <p:txBody>
          <a:bodyPr rtlCol="0"/>
          <a:lstStyle>
            <a:lvl1pPr algn="r">
              <a:spcBef>
                <a:spcPts val="0"/>
              </a:spcBef>
              <a:defRPr sz="2000" b="0">
                <a:solidFill>
                  <a:schemeClr val="bg1"/>
                </a:solidFill>
              </a:defRPr>
            </a:lvl1pPr>
            <a:lvl2pPr algn="r">
              <a:defRPr>
                <a:solidFill>
                  <a:schemeClr val="bg1"/>
                </a:solidFill>
              </a:defRPr>
            </a:lvl2pPr>
          </a:lstStyle>
          <a:p>
            <a:pPr lvl="0" rtl="0"/>
            <a:r>
              <a:rPr lang="es-ES" noProof="0"/>
              <a:t>— El nombre y la empresa o la fuente va aquí</a:t>
            </a:r>
          </a:p>
        </p:txBody>
      </p:sp>
    </p:spTree>
    <p:extLst>
      <p:ext uri="{BB962C8B-B14F-4D97-AF65-F5344CB8AC3E}">
        <p14:creationId xmlns:p14="http://schemas.microsoft.com/office/powerpoint/2010/main" xmlns="" val="207573913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ita opción transparente alineado al centro">
    <p:spTree>
      <p:nvGrpSpPr>
        <p:cNvPr id="1" name=""/>
        <p:cNvGrpSpPr/>
        <p:nvPr/>
      </p:nvGrpSpPr>
      <p:grpSpPr>
        <a:xfrm>
          <a:off x="0" y="0"/>
          <a:ext cx="0" cy="0"/>
          <a:chOff x="0" y="0"/>
          <a:chExt cx="0" cy="0"/>
        </a:xfrm>
      </p:grpSpPr>
      <p:sp>
        <p:nvSpPr>
          <p:cNvPr id="9" name="Cuadro de texto 8"/>
          <p:cNvSpPr txBox="1"/>
          <p:nvPr userDrawn="1"/>
        </p:nvSpPr>
        <p:spPr>
          <a:xfrm>
            <a:off x="5648960" y="419100"/>
            <a:ext cx="894080" cy="1862048"/>
          </a:xfrm>
          <a:prstGeom prst="rect">
            <a:avLst/>
          </a:prstGeom>
          <a:noFill/>
        </p:spPr>
        <p:txBody>
          <a:bodyPr wrap="square" rtlCol="0">
            <a:spAutoFit/>
          </a:bodyPr>
          <a:lstStyle/>
          <a:p>
            <a:pPr rtl="0"/>
            <a:r>
              <a:rPr lang="es-ES" sz="11500" noProof="0" dirty="0">
                <a:solidFill>
                  <a:schemeClr val="accent4"/>
                </a:solidFill>
                <a:latin typeface="Arial Black" panose="020B0A04020102020204" pitchFamily="34" charset="0"/>
              </a:rPr>
              <a:t>“</a:t>
            </a:r>
            <a:endParaRPr lang="es-ES" sz="2800" noProof="0" dirty="0">
              <a:solidFill>
                <a:schemeClr val="accent4"/>
              </a:solidFill>
            </a:endParaRPr>
          </a:p>
        </p:txBody>
      </p:sp>
      <p:sp>
        <p:nvSpPr>
          <p:cNvPr id="5" name="Marcador de texto 2"/>
          <p:cNvSpPr>
            <a:spLocks noGrp="1"/>
          </p:cNvSpPr>
          <p:nvPr>
            <p:ph type="body" sz="quarter" idx="14" hasCustomPrompt="1"/>
          </p:nvPr>
        </p:nvSpPr>
        <p:spPr>
          <a:xfrm>
            <a:off x="3408362" y="5335071"/>
            <a:ext cx="8097838" cy="369332"/>
          </a:xfrm>
        </p:spPr>
        <p:txBody>
          <a:bodyPr rtlCol="0"/>
          <a:lstStyle>
            <a:lvl1pPr algn="r">
              <a:spcBef>
                <a:spcPts val="0"/>
              </a:spcBef>
              <a:defRPr sz="2000">
                <a:solidFill>
                  <a:schemeClr val="tx2"/>
                </a:solidFill>
              </a:defRPr>
            </a:lvl1pPr>
            <a:lvl2pPr algn="r">
              <a:defRPr>
                <a:solidFill>
                  <a:schemeClr val="bg1"/>
                </a:solidFill>
              </a:defRPr>
            </a:lvl2pPr>
          </a:lstStyle>
          <a:p>
            <a:pPr lvl="0" rtl="0"/>
            <a:r>
              <a:rPr lang="es-ES" noProof="0"/>
              <a:t>— El nombre y la empresa o la fuente va aquí</a:t>
            </a:r>
          </a:p>
        </p:txBody>
      </p:sp>
      <p:sp>
        <p:nvSpPr>
          <p:cNvPr id="6" name="Marcador de texto 7"/>
          <p:cNvSpPr>
            <a:spLocks noGrp="1"/>
          </p:cNvSpPr>
          <p:nvPr>
            <p:ph type="body" sz="quarter" idx="13" hasCustomPrompt="1"/>
          </p:nvPr>
        </p:nvSpPr>
        <p:spPr>
          <a:xfrm>
            <a:off x="304800" y="2884235"/>
            <a:ext cx="11658600" cy="1089529"/>
          </a:xfrm>
        </p:spPr>
        <p:txBody>
          <a:bodyPr rtlCol="0"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rtl="0"/>
            <a:r>
              <a:rPr lang="es-ES" noProof="0"/>
              <a:t>"CITA".</a:t>
            </a:r>
          </a:p>
          <a:p>
            <a:pPr lvl="1" rtl="0"/>
            <a:r>
              <a:rPr lang="es-ES" noProof="0"/>
              <a:t>NEGRITA</a:t>
            </a:r>
          </a:p>
        </p:txBody>
      </p:sp>
      <p:sp>
        <p:nvSpPr>
          <p:cNvPr id="7" name="Marcador de número de diapositiva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246092282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2388F618-0AD5-4FA9-89FC-C74E6C1CFB15}" type="datetimeFigureOut">
              <a:rPr lang="es-ES" smtClean="0"/>
              <a:pPr/>
              <a:t>11/03/2023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114851049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oscuro Llamada con puntos pequeños sin viñetas">
    <p:bg>
      <p:bgPr>
        <a:solidFill>
          <a:schemeClr val="tx2"/>
        </a:solidFill>
        <a:effectLst/>
      </p:bgPr>
    </p:bg>
    <p:spTree>
      <p:nvGrpSpPr>
        <p:cNvPr id="1" name=""/>
        <p:cNvGrpSpPr/>
        <p:nvPr/>
      </p:nvGrpSpPr>
      <p:grpSpPr>
        <a:xfrm>
          <a:off x="0" y="0"/>
          <a:ext cx="0" cy="0"/>
          <a:chOff x="0" y="0"/>
          <a:chExt cx="0" cy="0"/>
        </a:xfrm>
      </p:grpSpPr>
      <p:sp>
        <p:nvSpPr>
          <p:cNvPr id="4" name="Marcador de texto 3"/>
          <p:cNvSpPr>
            <a:spLocks noGrp="1"/>
          </p:cNvSpPr>
          <p:nvPr>
            <p:ph type="body" sz="quarter" idx="10" hasCustomPrompt="1"/>
          </p:nvPr>
        </p:nvSpPr>
        <p:spPr>
          <a:xfrm>
            <a:off x="304800" y="2597273"/>
            <a:ext cx="4868985" cy="1643527"/>
          </a:xfrm>
        </p:spPr>
        <p:txBody>
          <a:bodyPr wrap="square" lIns="91440" rIns="9144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pPr rtl="0"/>
            <a:r>
              <a:rPr lang="es-ES" noProof="0"/>
              <a:t>Una breve introducción</a:t>
            </a:r>
            <a:br>
              <a:rPr lang="es-ES" noProof="0"/>
            </a:br>
            <a:r>
              <a:rPr lang="es-ES" noProof="0"/>
              <a:t>a los datos que revele</a:t>
            </a:r>
            <a:br>
              <a:rPr lang="es-ES" noProof="0"/>
            </a:br>
            <a:r>
              <a:rPr lang="es-ES" noProof="0"/>
              <a:t>los puntos clave uno a uno para facilitar la comprensión.</a:t>
            </a:r>
          </a:p>
        </p:txBody>
      </p:sp>
      <p:sp>
        <p:nvSpPr>
          <p:cNvPr id="9" name="Marcador de texto 8"/>
          <p:cNvSpPr>
            <a:spLocks noGrp="1"/>
          </p:cNvSpPr>
          <p:nvPr>
            <p:ph type="body" sz="quarter" idx="11" hasCustomPrompt="1"/>
          </p:nvPr>
        </p:nvSpPr>
        <p:spPr>
          <a:xfrm>
            <a:off x="6096000" y="419100"/>
            <a:ext cx="5671764" cy="1843069"/>
          </a:xfrm>
        </p:spPr>
        <p:txBody>
          <a:bodyPr rtlCol="0"/>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Título 6"/>
          <p:cNvSpPr>
            <a:spLocks noGrp="1"/>
          </p:cNvSpPr>
          <p:nvPr>
            <p:ph type="title" hasCustomPrompt="1"/>
          </p:nvPr>
        </p:nvSpPr>
        <p:spPr>
          <a:xfrm>
            <a:off x="555244" y="0"/>
            <a:ext cx="4083304" cy="1800493"/>
          </a:xfrm>
          <a:prstGeom prst="rect">
            <a:avLst/>
          </a:prstGeom>
        </p:spPr>
        <p:txBody>
          <a:bodyPr lIns="146304" tIns="420624" rIns="146304" rtlCol="0"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s-ES" noProof="0"/>
              <a:t>Haga clic para editar el estilo de título del patrón</a:t>
            </a:r>
          </a:p>
        </p:txBody>
      </p:sp>
      <p:sp>
        <p:nvSpPr>
          <p:cNvPr id="12" name="Marcador de texto 8"/>
          <p:cNvSpPr>
            <a:spLocks noGrp="1"/>
          </p:cNvSpPr>
          <p:nvPr>
            <p:ph type="body" sz="quarter" idx="12" hasCustomPrompt="1"/>
          </p:nvPr>
        </p:nvSpPr>
        <p:spPr>
          <a:xfrm>
            <a:off x="6096000" y="2599498"/>
            <a:ext cx="5671764" cy="1843069"/>
          </a:xfrm>
        </p:spPr>
        <p:txBody>
          <a:bodyPr rtlCol="0"/>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texto 8"/>
          <p:cNvSpPr>
            <a:spLocks noGrp="1"/>
          </p:cNvSpPr>
          <p:nvPr>
            <p:ph type="body" sz="quarter" idx="13" hasCustomPrompt="1"/>
          </p:nvPr>
        </p:nvSpPr>
        <p:spPr>
          <a:xfrm>
            <a:off x="6096000" y="4779896"/>
            <a:ext cx="5671764" cy="1843069"/>
          </a:xfrm>
        </p:spPr>
        <p:txBody>
          <a:bodyPr rtlCol="0"/>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xmlns="" val="302920069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Llamada con puntos pequeños sin viñetas">
    <p:spTree>
      <p:nvGrpSpPr>
        <p:cNvPr id="1" name=""/>
        <p:cNvGrpSpPr/>
        <p:nvPr/>
      </p:nvGrpSpPr>
      <p:grpSpPr>
        <a:xfrm>
          <a:off x="0" y="0"/>
          <a:ext cx="0" cy="0"/>
          <a:chOff x="0" y="0"/>
          <a:chExt cx="0" cy="0"/>
        </a:xfrm>
      </p:grpSpPr>
      <p:sp>
        <p:nvSpPr>
          <p:cNvPr id="14" name="Forma libre: Forma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Marcador de texto 3"/>
          <p:cNvSpPr>
            <a:spLocks noGrp="1"/>
          </p:cNvSpPr>
          <p:nvPr>
            <p:ph type="body" sz="quarter" idx="10" hasCustomPrompt="1"/>
          </p:nvPr>
        </p:nvSpPr>
        <p:spPr>
          <a:xfrm>
            <a:off x="304800" y="2472751"/>
            <a:ext cx="4566001" cy="1643527"/>
          </a:xfrm>
        </p:spPr>
        <p:txBody>
          <a:bodyPr wrap="square" lIns="91440" rIns="91440"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pPr rtl="0"/>
            <a:r>
              <a:rPr lang="es-ES" noProof="0"/>
              <a:t>Una breve introducción</a:t>
            </a:r>
            <a:br>
              <a:rPr lang="es-ES" noProof="0"/>
            </a:br>
            <a:r>
              <a:rPr lang="es-ES" noProof="0"/>
              <a:t>a los datos que revele</a:t>
            </a:r>
            <a:br>
              <a:rPr lang="es-ES" noProof="0"/>
            </a:br>
            <a:r>
              <a:rPr lang="es-ES" noProof="0"/>
              <a:t>los puntos clave uno a uno para facilitar la comprensión.</a:t>
            </a:r>
          </a:p>
        </p:txBody>
      </p:sp>
      <p:sp>
        <p:nvSpPr>
          <p:cNvPr id="9" name="Marcador de texto 8"/>
          <p:cNvSpPr>
            <a:spLocks noGrp="1"/>
          </p:cNvSpPr>
          <p:nvPr>
            <p:ph type="body" sz="quarter" idx="11" hasCustomPrompt="1"/>
          </p:nvPr>
        </p:nvSpPr>
        <p:spPr>
          <a:xfrm>
            <a:off x="6096000" y="419100"/>
            <a:ext cx="5671764" cy="1705723"/>
          </a:xfrm>
        </p:spPr>
        <p:txBody>
          <a:bodyPr rtlCol="0"/>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número de diapositiva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200">
                <a:solidFill>
                  <a:schemeClr val="tx2"/>
                </a:solidFill>
              </a:defRPr>
            </a:lvl1pPr>
          </a:lstStyle>
          <a:p>
            <a:pPr rtl="0"/>
            <a:fld id="{5AE1514C-5E56-4738-A1FF-4B1CFD2A3E36}" type="slidenum">
              <a:rPr lang="es-ES" noProof="0" smtClean="0"/>
              <a:pPr rtl="0"/>
              <a:t>‹Nº›</a:t>
            </a:fld>
            <a:endParaRPr lang="es-ES" noProof="0" dirty="0"/>
          </a:p>
        </p:txBody>
      </p:sp>
      <p:sp>
        <p:nvSpPr>
          <p:cNvPr id="7" name="Título 6"/>
          <p:cNvSpPr>
            <a:spLocks noGrp="1"/>
          </p:cNvSpPr>
          <p:nvPr>
            <p:ph type="title" hasCustomPrompt="1"/>
          </p:nvPr>
        </p:nvSpPr>
        <p:spPr>
          <a:xfrm>
            <a:off x="555244" y="0"/>
            <a:ext cx="4083304" cy="1800493"/>
          </a:xfrm>
          <a:prstGeom prst="rect">
            <a:avLst/>
          </a:prstGeom>
        </p:spPr>
        <p:txBody>
          <a:bodyPr lIns="146304" tIns="420624" rIns="146304" rtlCol="0"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s-ES" noProof="0"/>
              <a:t>Haga clic para editar el estilo de título del patrón</a:t>
            </a:r>
          </a:p>
        </p:txBody>
      </p:sp>
      <p:sp>
        <p:nvSpPr>
          <p:cNvPr id="12" name="Marcador de texto 8"/>
          <p:cNvSpPr>
            <a:spLocks noGrp="1"/>
          </p:cNvSpPr>
          <p:nvPr>
            <p:ph type="body" sz="quarter" idx="12" hasCustomPrompt="1"/>
          </p:nvPr>
        </p:nvSpPr>
        <p:spPr>
          <a:xfrm>
            <a:off x="6096000" y="2697329"/>
            <a:ext cx="5671764" cy="1705723"/>
          </a:xfrm>
        </p:spPr>
        <p:txBody>
          <a:bodyPr rtlCol="0"/>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texto 8"/>
          <p:cNvSpPr>
            <a:spLocks noGrp="1"/>
          </p:cNvSpPr>
          <p:nvPr>
            <p:ph type="body" sz="quarter" idx="13" hasCustomPrompt="1"/>
          </p:nvPr>
        </p:nvSpPr>
        <p:spPr>
          <a:xfrm>
            <a:off x="6096000" y="4975558"/>
            <a:ext cx="5671764" cy="1705723"/>
          </a:xfrm>
        </p:spPr>
        <p:txBody>
          <a:bodyPr rtlCol="0"/>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xmlns="" val="266067407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Llamada con puntos pequeños sin viñetas">
    <p:spTree>
      <p:nvGrpSpPr>
        <p:cNvPr id="1" name=""/>
        <p:cNvGrpSpPr/>
        <p:nvPr/>
      </p:nvGrpSpPr>
      <p:grpSpPr>
        <a:xfrm>
          <a:off x="0" y="0"/>
          <a:ext cx="0" cy="0"/>
          <a:chOff x="0" y="0"/>
          <a:chExt cx="0" cy="0"/>
        </a:xfrm>
      </p:grpSpPr>
      <p:sp>
        <p:nvSpPr>
          <p:cNvPr id="14" name="Forma libre: Forma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Marcador de texto 3"/>
          <p:cNvSpPr>
            <a:spLocks noGrp="1"/>
          </p:cNvSpPr>
          <p:nvPr>
            <p:ph type="body" sz="quarter" idx="10" hasCustomPrompt="1"/>
          </p:nvPr>
        </p:nvSpPr>
        <p:spPr>
          <a:xfrm>
            <a:off x="6096000" y="431800"/>
            <a:ext cx="5371038" cy="1830245"/>
          </a:xfrm>
        </p:spPr>
        <p:txBody>
          <a:bodyPr wrap="square" lIns="146304" rIns="146304"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pPr rtl="0"/>
            <a:r>
              <a:rPr lang="es-ES" noProof="0"/>
              <a:t>Una breve introducción</a:t>
            </a:r>
            <a:br>
              <a:rPr lang="es-ES" noProof="0"/>
            </a:br>
            <a:r>
              <a:rPr lang="es-ES" noProof="0"/>
              <a:t>a los datos que revele</a:t>
            </a:r>
            <a:br>
              <a:rPr lang="es-ES" noProof="0"/>
            </a:br>
            <a:r>
              <a:rPr lang="es-ES" noProof="0"/>
              <a:t>los puntos clave uno a uno para facilitar la comprensión.</a:t>
            </a:r>
          </a:p>
        </p:txBody>
      </p:sp>
      <p:sp>
        <p:nvSpPr>
          <p:cNvPr id="9" name="Marcador de texto 8"/>
          <p:cNvSpPr>
            <a:spLocks noGrp="1"/>
          </p:cNvSpPr>
          <p:nvPr>
            <p:ph type="body" sz="quarter" idx="11" hasCustomPrompt="1"/>
          </p:nvPr>
        </p:nvSpPr>
        <p:spPr>
          <a:xfrm>
            <a:off x="293687" y="3436331"/>
            <a:ext cx="2286000" cy="1802032"/>
          </a:xfrm>
        </p:spPr>
        <p:txBody>
          <a:bodyPr lIns="182880" tIns="146304" rIns="182880" rtlCol="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Título 6"/>
          <p:cNvSpPr>
            <a:spLocks noGrp="1"/>
          </p:cNvSpPr>
          <p:nvPr>
            <p:ph type="title" hasCustomPrompt="1"/>
          </p:nvPr>
        </p:nvSpPr>
        <p:spPr>
          <a:xfrm>
            <a:off x="555244" y="0"/>
            <a:ext cx="4083304" cy="1800493"/>
          </a:xfrm>
          <a:prstGeom prst="rect">
            <a:avLst/>
          </a:prstGeom>
        </p:spPr>
        <p:txBody>
          <a:bodyPr lIns="146304" tIns="420624" rIns="146304" rtlCol="0"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s-ES" noProof="0"/>
              <a:t>Haga clic para editar el estilo de título del patrón</a:t>
            </a:r>
          </a:p>
        </p:txBody>
      </p:sp>
      <p:sp>
        <p:nvSpPr>
          <p:cNvPr id="12" name="Marcador de texto 8"/>
          <p:cNvSpPr>
            <a:spLocks noGrp="1"/>
          </p:cNvSpPr>
          <p:nvPr>
            <p:ph type="body" sz="quarter" idx="12" hasCustomPrompt="1"/>
          </p:nvPr>
        </p:nvSpPr>
        <p:spPr>
          <a:xfrm>
            <a:off x="2661017" y="3436331"/>
            <a:ext cx="2286000" cy="1750736"/>
          </a:xfrm>
        </p:spPr>
        <p:txBody>
          <a:bodyPr lIns="182880" tIns="146304" rIns="91440" rtlCol="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1">
                <a:latin typeface="+mn-lt"/>
              </a:defRPr>
            </a:lvl3pPr>
            <a:lvl4pPr marL="0" indent="0" algn="l">
              <a:buNone/>
              <a:defRPr sz="1100" b="0">
                <a:latin typeface="+mn-lt"/>
              </a:defRPr>
            </a:lvl4pPr>
            <a:lvl5pPr marL="0" indent="0" algn="l">
              <a:buNone/>
              <a:defRPr sz="1100" b="0">
                <a:latin typeface="+mn-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texto 8"/>
          <p:cNvSpPr>
            <a:spLocks noGrp="1"/>
          </p:cNvSpPr>
          <p:nvPr>
            <p:ph type="body" sz="quarter" idx="13" hasCustomPrompt="1"/>
          </p:nvPr>
        </p:nvSpPr>
        <p:spPr>
          <a:xfrm>
            <a:off x="5028347" y="3436331"/>
            <a:ext cx="2286000" cy="1750736"/>
          </a:xfrm>
        </p:spPr>
        <p:txBody>
          <a:bodyPr lIns="182880" tIns="146304" rIns="91440" rtlCol="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1">
                <a:latin typeface="+mn-lt"/>
              </a:defRPr>
            </a:lvl3pPr>
            <a:lvl4pPr marL="0" indent="0" algn="l">
              <a:buNone/>
              <a:defRPr sz="1100" b="0">
                <a:latin typeface="+mn-lt"/>
              </a:defRPr>
            </a:lvl4pPr>
            <a:lvl5pPr marL="0" indent="0" algn="l">
              <a:buNone/>
              <a:defRPr sz="1100" b="0">
                <a:latin typeface="+mn-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texto 8"/>
          <p:cNvSpPr>
            <a:spLocks noGrp="1"/>
          </p:cNvSpPr>
          <p:nvPr>
            <p:ph type="body" sz="quarter" idx="14" hasCustomPrompt="1"/>
          </p:nvPr>
        </p:nvSpPr>
        <p:spPr>
          <a:xfrm>
            <a:off x="7395677" y="3436331"/>
            <a:ext cx="2286000" cy="1802032"/>
          </a:xfrm>
        </p:spPr>
        <p:txBody>
          <a:bodyPr lIns="182880" tIns="146304" rIns="91440" rtlCol="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1">
                <a:latin typeface="+mn-lt"/>
              </a:defRPr>
            </a:lvl3pPr>
            <a:lvl4pPr marL="0" indent="0" algn="l">
              <a:buNone/>
              <a:defRPr sz="1100" b="0">
                <a:latin typeface="+mn-lt"/>
              </a:defRPr>
            </a:lvl4pPr>
            <a:lvl5pPr marL="0" indent="0" algn="l">
              <a:buNone/>
              <a:defRPr sz="1100" b="0">
                <a:latin typeface="+mn-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5" name="Marcador de texto 8"/>
          <p:cNvSpPr>
            <a:spLocks noGrp="1"/>
          </p:cNvSpPr>
          <p:nvPr>
            <p:ph type="body" sz="quarter" idx="15" hasCustomPrompt="1"/>
          </p:nvPr>
        </p:nvSpPr>
        <p:spPr>
          <a:xfrm>
            <a:off x="9763006" y="3436331"/>
            <a:ext cx="2286000" cy="1750736"/>
          </a:xfrm>
        </p:spPr>
        <p:txBody>
          <a:bodyPr lIns="182880" tIns="146304" rIns="91440" rtlCol="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1">
                <a:latin typeface="+mn-lt"/>
              </a:defRPr>
            </a:lvl3pPr>
            <a:lvl4pPr marL="0" indent="0" algn="l">
              <a:buNone/>
              <a:defRPr sz="1100" b="0">
                <a:latin typeface="+mn-lt"/>
              </a:defRPr>
            </a:lvl4pPr>
            <a:lvl5pPr marL="0" indent="0" algn="l">
              <a:buNone/>
              <a:defRPr sz="1100" b="0">
                <a:latin typeface="+mn-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posición de número de diapositiva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215880436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ítulo, 5 pilares texto más pequeño">
    <p:spTree>
      <p:nvGrpSpPr>
        <p:cNvPr id="1" name=""/>
        <p:cNvGrpSpPr/>
        <p:nvPr/>
      </p:nvGrpSpPr>
      <p:grpSpPr>
        <a:xfrm>
          <a:off x="0" y="0"/>
          <a:ext cx="0" cy="0"/>
          <a:chOff x="0" y="0"/>
          <a:chExt cx="0" cy="0"/>
        </a:xfrm>
      </p:grpSpPr>
      <p:sp>
        <p:nvSpPr>
          <p:cNvPr id="4" name="Rectángulo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 name="Marcador de contenido 2"/>
          <p:cNvSpPr>
            <a:spLocks noGrp="1"/>
          </p:cNvSpPr>
          <p:nvPr>
            <p:ph idx="1" hasCustomPrompt="1"/>
          </p:nvPr>
        </p:nvSpPr>
        <p:spPr>
          <a:xfrm>
            <a:off x="68658" y="3493674"/>
            <a:ext cx="2377440" cy="2226763"/>
          </a:xfrm>
        </p:spPr>
        <p:txBody>
          <a:bodyPr lIns="146304" rIns="146304" rtlCol="0"/>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número de diapositiva 5"/>
          <p:cNvSpPr>
            <a:spLocks noGrp="1"/>
          </p:cNvSpPr>
          <p:nvPr>
            <p:ph type="sldNum" sz="quarter" idx="12"/>
          </p:nvPr>
        </p:nvSpPr>
        <p:spPr>
          <a:xfrm>
            <a:off x="11747687" y="6465381"/>
            <a:ext cx="431425" cy="365125"/>
          </a:xfrm>
          <a:prstGeom prst="rect">
            <a:avLst/>
          </a:prstGeom>
        </p:spPr>
        <p:txBody>
          <a:bodyPr rtlCol="0"/>
          <a:lstStyle/>
          <a:p>
            <a:pPr rtl="0"/>
            <a:fld id="{5AE1514C-5E56-4738-A1FF-4B1CFD2A3E36}" type="slidenum">
              <a:rPr lang="es-ES" noProof="0" smtClean="0"/>
              <a:pPr rtl="0"/>
              <a:t>‹Nº›</a:t>
            </a:fld>
            <a:endParaRPr lang="es-ES" noProof="0" dirty="0"/>
          </a:p>
        </p:txBody>
      </p:sp>
      <p:sp>
        <p:nvSpPr>
          <p:cNvPr id="7" name="Marcador de contenido 2"/>
          <p:cNvSpPr>
            <a:spLocks noGrp="1"/>
          </p:cNvSpPr>
          <p:nvPr>
            <p:ph idx="14" hasCustomPrompt="1"/>
          </p:nvPr>
        </p:nvSpPr>
        <p:spPr>
          <a:xfrm>
            <a:off x="2483635" y="3493674"/>
            <a:ext cx="2377440" cy="2226763"/>
          </a:xfrm>
        </p:spPr>
        <p:txBody>
          <a:bodyPr lIns="146304" rIns="146304" rtlCol="0"/>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9" name="Marcador de contenido 2"/>
          <p:cNvSpPr>
            <a:spLocks noGrp="1"/>
          </p:cNvSpPr>
          <p:nvPr>
            <p:ph idx="15" hasCustomPrompt="1"/>
          </p:nvPr>
        </p:nvSpPr>
        <p:spPr>
          <a:xfrm>
            <a:off x="4898612" y="3493674"/>
            <a:ext cx="2377440" cy="2226763"/>
          </a:xfrm>
        </p:spPr>
        <p:txBody>
          <a:bodyPr lIns="146304" rIns="146304" rtlCol="0"/>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contenido 2"/>
          <p:cNvSpPr>
            <a:spLocks noGrp="1"/>
          </p:cNvSpPr>
          <p:nvPr>
            <p:ph idx="16" hasCustomPrompt="1"/>
          </p:nvPr>
        </p:nvSpPr>
        <p:spPr>
          <a:xfrm>
            <a:off x="7313589" y="3493674"/>
            <a:ext cx="2377440" cy="2226763"/>
          </a:xfrm>
        </p:spPr>
        <p:txBody>
          <a:bodyPr lIns="146304" rIns="146304" rtlCol="0"/>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contenido 2"/>
          <p:cNvSpPr>
            <a:spLocks noGrp="1"/>
          </p:cNvSpPr>
          <p:nvPr>
            <p:ph idx="17" hasCustomPrompt="1"/>
          </p:nvPr>
        </p:nvSpPr>
        <p:spPr>
          <a:xfrm>
            <a:off x="9728566" y="3493674"/>
            <a:ext cx="2377440" cy="2226763"/>
          </a:xfrm>
        </p:spPr>
        <p:txBody>
          <a:bodyPr lIns="146304" rIns="146304" rtlCol="0"/>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Rectángulo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3" name="Rectángulo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4" name="Rectángulo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5" name="Rectángulo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6" name="Rectángulo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Marcador de texto 7"/>
          <p:cNvSpPr>
            <a:spLocks noGrp="1"/>
          </p:cNvSpPr>
          <p:nvPr>
            <p:ph type="body" sz="quarter" idx="13" hasCustomPrompt="1"/>
          </p:nvPr>
        </p:nvSpPr>
        <p:spPr>
          <a:xfrm>
            <a:off x="0" y="470361"/>
            <a:ext cx="12192000" cy="535531"/>
          </a:xfrm>
        </p:spPr>
        <p:txBody>
          <a:bodyPr rtlCol="0"/>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s-ES" noProof="0"/>
              <a:t>Haga clic para editar el estilo de título del patrón</a:t>
            </a:r>
          </a:p>
        </p:txBody>
      </p:sp>
      <p:sp>
        <p:nvSpPr>
          <p:cNvPr id="17" name="Marcador de posición de contenido 2"/>
          <p:cNvSpPr>
            <a:spLocks noGrp="1"/>
          </p:cNvSpPr>
          <p:nvPr>
            <p:ph idx="18" hasCustomPrompt="1"/>
          </p:nvPr>
        </p:nvSpPr>
        <p:spPr>
          <a:xfrm>
            <a:off x="68658" y="2577396"/>
            <a:ext cx="2377440" cy="840230"/>
          </a:xfrm>
        </p:spPr>
        <p:txBody>
          <a:bodyPr lIns="146304" rIns="146304" rtlCol="0"/>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es-ES" noProof="0"/>
              <a:t>#</a:t>
            </a:r>
          </a:p>
        </p:txBody>
      </p:sp>
      <p:sp>
        <p:nvSpPr>
          <p:cNvPr id="18" name="Marcador de posición de contenido 2"/>
          <p:cNvSpPr>
            <a:spLocks noGrp="1"/>
          </p:cNvSpPr>
          <p:nvPr>
            <p:ph idx="19" hasCustomPrompt="1"/>
          </p:nvPr>
        </p:nvSpPr>
        <p:spPr>
          <a:xfrm>
            <a:off x="2483635" y="2577396"/>
            <a:ext cx="2377440" cy="840230"/>
          </a:xfrm>
        </p:spPr>
        <p:txBody>
          <a:bodyPr lIns="146304" rIns="146304" rtlCol="0"/>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s-ES" noProof="0"/>
              <a:t>#</a:t>
            </a:r>
          </a:p>
        </p:txBody>
      </p:sp>
      <p:sp>
        <p:nvSpPr>
          <p:cNvPr id="19" name="Marcador de posición de contenido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rtl="0"/>
            <a:r>
              <a:rPr lang="es-ES" noProof="0"/>
              <a:t>#</a:t>
            </a:r>
          </a:p>
        </p:txBody>
      </p:sp>
      <p:sp>
        <p:nvSpPr>
          <p:cNvPr id="20" name="Marcador de posición de contenido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rtl="0"/>
            <a:r>
              <a:rPr lang="es-ES" noProof="0"/>
              <a:t>#</a:t>
            </a:r>
          </a:p>
        </p:txBody>
      </p:sp>
      <p:sp>
        <p:nvSpPr>
          <p:cNvPr id="21" name="Marcador de posición de contenido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rtl="0"/>
            <a:r>
              <a:rPr lang="es-ES" noProof="0"/>
              <a:t>#</a:t>
            </a:r>
          </a:p>
        </p:txBody>
      </p:sp>
    </p:spTree>
    <p:extLst>
      <p:ext uri="{BB962C8B-B14F-4D97-AF65-F5344CB8AC3E}">
        <p14:creationId xmlns:p14="http://schemas.microsoft.com/office/powerpoint/2010/main" xmlns="" val="324911818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50-50 Diseño de foto derecha">
    <p:spTree>
      <p:nvGrpSpPr>
        <p:cNvPr id="1" name=""/>
        <p:cNvGrpSpPr/>
        <p:nvPr/>
      </p:nvGrpSpPr>
      <p:grpSpPr>
        <a:xfrm>
          <a:off x="0" y="0"/>
          <a:ext cx="0" cy="0"/>
          <a:chOff x="0" y="0"/>
          <a:chExt cx="0" cy="0"/>
        </a:xfrm>
      </p:grpSpPr>
      <p:sp>
        <p:nvSpPr>
          <p:cNvPr id="5" name="Marcador de posición de imagen 4"/>
          <p:cNvSpPr>
            <a:spLocks noGrp="1"/>
          </p:cNvSpPr>
          <p:nvPr>
            <p:ph type="pic" sz="quarter" idx="10" hasCustomPrompt="1"/>
          </p:nvPr>
        </p:nvSpPr>
        <p:spPr bwMode="ltGray">
          <a:xfrm>
            <a:off x="6129304" y="0"/>
            <a:ext cx="6062696" cy="6856100"/>
          </a:xfrm>
          <a:blipFill>
            <a:blip r:embed="rId2" cstate="print"/>
            <a:srcRect/>
            <a:stretch>
              <a:fillRect/>
            </a:stretch>
          </a:blipFill>
        </p:spPr>
        <p:txBody>
          <a:bodyPr tIns="548640" rtlCol="0" anchor="ctr" anchorCtr="0">
            <a:noAutofit/>
          </a:bodyPr>
          <a:lstStyle>
            <a:lvl1pPr marL="0" indent="0" algn="ctr">
              <a:buNone/>
              <a:defRPr sz="3600" b="1" cap="none" baseline="0">
                <a:solidFill>
                  <a:srgbClr val="FFC000"/>
                </a:solidFill>
                <a:latin typeface="+mn-lt"/>
              </a:defRPr>
            </a:lvl1pPr>
          </a:lstStyle>
          <a:p>
            <a:pPr rtl="0"/>
            <a:r>
              <a:rPr lang="es-ES" noProof="0" dirty="0"/>
              <a:t>Haga clic en el icono para agregar imágenes o vaya en línea a...</a:t>
            </a:r>
          </a:p>
        </p:txBody>
      </p:sp>
      <p:sp>
        <p:nvSpPr>
          <p:cNvPr id="6" name="Marcador de posición de contenido 2"/>
          <p:cNvSpPr>
            <a:spLocks noGrp="1"/>
          </p:cNvSpPr>
          <p:nvPr>
            <p:ph idx="18" hasCustomPrompt="1"/>
          </p:nvPr>
        </p:nvSpPr>
        <p:spPr>
          <a:xfrm>
            <a:off x="1875949" y="419100"/>
            <a:ext cx="2377440" cy="840230"/>
          </a:xfrm>
        </p:spPr>
        <p:txBody>
          <a:bodyPr lIns="146304" rIns="146304" rtlCol="0"/>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es-ES" noProof="0"/>
              <a:t>#</a:t>
            </a:r>
          </a:p>
        </p:txBody>
      </p:sp>
      <p:sp>
        <p:nvSpPr>
          <p:cNvPr id="8" name="Marcador de texto 6"/>
          <p:cNvSpPr>
            <a:spLocks noGrp="1"/>
          </p:cNvSpPr>
          <p:nvPr>
            <p:ph type="body" sz="quarter" idx="11" hasCustomPrompt="1"/>
          </p:nvPr>
        </p:nvSpPr>
        <p:spPr>
          <a:xfrm>
            <a:off x="0" y="3428050"/>
            <a:ext cx="6129304" cy="3169586"/>
          </a:xfrm>
        </p:spPr>
        <p:txBody>
          <a:bodyPr rtlCol="0"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9" name="Marcador de texto 2"/>
          <p:cNvSpPr>
            <a:spLocks noGrp="1"/>
          </p:cNvSpPr>
          <p:nvPr>
            <p:ph type="body" sz="quarter" idx="19" hasCustomPrompt="1"/>
          </p:nvPr>
        </p:nvSpPr>
        <p:spPr>
          <a:xfrm>
            <a:off x="0" y="1554163"/>
            <a:ext cx="6096000" cy="1089529"/>
          </a:xfrm>
        </p:spPr>
        <p:txBody>
          <a:bodyPr rtlCol="0"/>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s-ES" noProof="0"/>
              <a:t>Editar estilos de texto del patrón</a:t>
            </a:r>
          </a:p>
        </p:txBody>
      </p:sp>
      <p:sp>
        <p:nvSpPr>
          <p:cNvPr id="10" name="Marcador de posición de número de diapositiva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146519359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0-50 Diseño de foto derecha">
    <p:spTree>
      <p:nvGrpSpPr>
        <p:cNvPr id="1" name=""/>
        <p:cNvGrpSpPr/>
        <p:nvPr/>
      </p:nvGrpSpPr>
      <p:grpSpPr>
        <a:xfrm>
          <a:off x="0" y="0"/>
          <a:ext cx="0" cy="0"/>
          <a:chOff x="0" y="0"/>
          <a:chExt cx="0" cy="0"/>
        </a:xfrm>
      </p:grpSpPr>
      <p:sp>
        <p:nvSpPr>
          <p:cNvPr id="5" name="Marcador de posición de imagen 4"/>
          <p:cNvSpPr>
            <a:spLocks noGrp="1"/>
          </p:cNvSpPr>
          <p:nvPr>
            <p:ph type="pic" sz="quarter" idx="10"/>
          </p:nvPr>
        </p:nvSpPr>
        <p:spPr bwMode="ltGray">
          <a:xfrm>
            <a:off x="6129304" y="0"/>
            <a:ext cx="6062696" cy="6856100"/>
          </a:xfrm>
          <a:blipFill>
            <a:blip r:embed="rId2" cstate="print"/>
            <a:srcRect/>
            <a:stretch>
              <a:fillRect/>
            </a:stretch>
          </a:blipFill>
        </p:spPr>
        <p:txBody>
          <a:bodyPr tIns="548640" rtlCol="0" anchor="ctr" anchorCtr="0">
            <a:noAutofit/>
          </a:bodyPr>
          <a:lstStyle>
            <a:lvl1pPr marL="0" indent="0" algn="ctr">
              <a:buNone/>
              <a:defRPr sz="3600" b="1" cap="none" baseline="0">
                <a:solidFill>
                  <a:srgbClr val="FFC000"/>
                </a:solidFill>
                <a:latin typeface="+mn-lt"/>
              </a:defRPr>
            </a:lvl1pPr>
          </a:lstStyle>
          <a:p>
            <a:pPr rtl="0"/>
            <a:r>
              <a:rPr lang="es-ES" noProof="0" dirty="0" smtClean="0"/>
              <a:t>Haga clic en el icono para agregar una imagen</a:t>
            </a:r>
            <a:endParaRPr lang="es-ES" noProof="0" dirty="0"/>
          </a:p>
        </p:txBody>
      </p:sp>
      <p:sp>
        <p:nvSpPr>
          <p:cNvPr id="4" name="Marcador de posición de número de diapositiva 5"/>
          <p:cNvSpPr>
            <a:spLocks noGrp="1"/>
          </p:cNvSpPr>
          <p:nvPr>
            <p:ph type="sldNum" sz="quarter" idx="4"/>
          </p:nvPr>
        </p:nvSpPr>
        <p:spPr>
          <a:xfrm>
            <a:off x="11802836" y="6484937"/>
            <a:ext cx="387743" cy="365125"/>
          </a:xfrm>
          <a:prstGeom prst="rect">
            <a:avLst/>
          </a:prstGeom>
        </p:spPr>
        <p:txBody>
          <a:bodyPr vert="horz" lIns="91440" tIns="45720" rIns="91440" bIns="45720" rtlCol="0" anchor="ctr"/>
          <a:lstStyle>
            <a:lvl1pPr algn="r">
              <a:defRPr sz="1200">
                <a:solidFill>
                  <a:schemeClr val="bg1"/>
                </a:solidFill>
              </a:defRPr>
            </a:lvl1pPr>
          </a:lstStyle>
          <a:p>
            <a:pPr rtl="0"/>
            <a:fld id="{5AE1514C-5E56-4738-A1FF-4B1CFD2A3E36}" type="slidenum">
              <a:rPr lang="es-ES" noProof="0" smtClean="0"/>
              <a:pPr rtl="0"/>
              <a:t>‹Nº›</a:t>
            </a:fld>
            <a:endParaRPr lang="es-ES" noProof="0" dirty="0"/>
          </a:p>
        </p:txBody>
      </p:sp>
      <p:sp>
        <p:nvSpPr>
          <p:cNvPr id="6" name="Marcador de posición de contenido 2"/>
          <p:cNvSpPr>
            <a:spLocks noGrp="1"/>
          </p:cNvSpPr>
          <p:nvPr>
            <p:ph idx="18" hasCustomPrompt="1"/>
          </p:nvPr>
        </p:nvSpPr>
        <p:spPr>
          <a:xfrm>
            <a:off x="1875949" y="419100"/>
            <a:ext cx="2377440" cy="840230"/>
          </a:xfrm>
        </p:spPr>
        <p:txBody>
          <a:bodyPr lIns="146304" rIns="146304" rtlCol="0"/>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es-ES" noProof="0"/>
              <a:t>#</a:t>
            </a:r>
          </a:p>
        </p:txBody>
      </p:sp>
      <p:sp>
        <p:nvSpPr>
          <p:cNvPr id="9" name="Marcador de texto 6"/>
          <p:cNvSpPr>
            <a:spLocks noGrp="1"/>
          </p:cNvSpPr>
          <p:nvPr>
            <p:ph type="body" sz="quarter" idx="11" hasCustomPrompt="1"/>
          </p:nvPr>
        </p:nvSpPr>
        <p:spPr>
          <a:xfrm>
            <a:off x="0" y="3429000"/>
            <a:ext cx="6096000" cy="3092641"/>
          </a:xfrm>
        </p:spPr>
        <p:txBody>
          <a:bodyPr rtlCol="0"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texto 2"/>
          <p:cNvSpPr>
            <a:spLocks noGrp="1"/>
          </p:cNvSpPr>
          <p:nvPr>
            <p:ph type="body" sz="quarter" idx="19" hasCustomPrompt="1"/>
          </p:nvPr>
        </p:nvSpPr>
        <p:spPr>
          <a:xfrm>
            <a:off x="0" y="1554163"/>
            <a:ext cx="6096000" cy="1089529"/>
          </a:xfrm>
        </p:spPr>
        <p:txBody>
          <a:bodyPr rtlCol="0"/>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s-ES" noProof="0"/>
              <a:t>Editar estilos de texto del patrón</a:t>
            </a:r>
          </a:p>
        </p:txBody>
      </p:sp>
      <p:sp>
        <p:nvSpPr>
          <p:cNvPr id="12" name="Marcador de posición de número de diapositiva 7" hidden="1"/>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4997E989-D798-4C62-8E93-3D2D613C2488}" type="slidenum">
              <a:rPr lang="en-US" smtClean="0">
                <a:solidFill>
                  <a:schemeClr val="bg1"/>
                </a:solidFill>
              </a:rPr>
              <a:pPr rtl="0"/>
              <a:t>‹Nº›</a:t>
            </a:fld>
            <a:endParaRPr lang="en-US" dirty="0">
              <a:solidFill>
                <a:schemeClr val="bg1"/>
              </a:solidFill>
            </a:endParaRPr>
          </a:p>
        </p:txBody>
      </p:sp>
    </p:spTree>
    <p:extLst>
      <p:ext uri="{BB962C8B-B14F-4D97-AF65-F5344CB8AC3E}">
        <p14:creationId xmlns:p14="http://schemas.microsoft.com/office/powerpoint/2010/main" xmlns="" val="44395790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50-50 Diseño de foto derecha">
    <p:spTree>
      <p:nvGrpSpPr>
        <p:cNvPr id="1" name=""/>
        <p:cNvGrpSpPr/>
        <p:nvPr/>
      </p:nvGrpSpPr>
      <p:grpSpPr>
        <a:xfrm>
          <a:off x="0" y="0"/>
          <a:ext cx="0" cy="0"/>
          <a:chOff x="0" y="0"/>
          <a:chExt cx="0" cy="0"/>
        </a:xfrm>
      </p:grpSpPr>
      <p:sp>
        <p:nvSpPr>
          <p:cNvPr id="5" name="Marcador de posición de imagen 4"/>
          <p:cNvSpPr>
            <a:spLocks noGrp="1"/>
          </p:cNvSpPr>
          <p:nvPr>
            <p:ph type="pic" sz="quarter" idx="10"/>
          </p:nvPr>
        </p:nvSpPr>
        <p:spPr bwMode="ltGray">
          <a:xfrm>
            <a:off x="6129304" y="0"/>
            <a:ext cx="6062696" cy="6856100"/>
          </a:xfrm>
          <a:blipFill>
            <a:blip r:embed="rId2" cstate="print"/>
            <a:srcRect/>
            <a:stretch>
              <a:fillRect/>
            </a:stretch>
          </a:blipFill>
        </p:spPr>
        <p:txBody>
          <a:bodyPr tIns="548640" rtlCol="0" anchor="ctr" anchorCtr="0">
            <a:noAutofit/>
          </a:bodyPr>
          <a:lstStyle>
            <a:lvl1pPr marL="0" indent="0" algn="ctr">
              <a:buNone/>
              <a:defRPr sz="3600" b="1" cap="none" baseline="0">
                <a:solidFill>
                  <a:srgbClr val="FFC000"/>
                </a:solidFill>
                <a:latin typeface="+mn-lt"/>
              </a:defRPr>
            </a:lvl1pPr>
          </a:lstStyle>
          <a:p>
            <a:pPr rtl="0"/>
            <a:r>
              <a:rPr lang="es-ES" noProof="0" dirty="0" smtClean="0"/>
              <a:t>Haga clic en el icono para agregar una imagen</a:t>
            </a:r>
            <a:endParaRPr lang="es-ES" noProof="0" dirty="0"/>
          </a:p>
        </p:txBody>
      </p:sp>
      <p:sp>
        <p:nvSpPr>
          <p:cNvPr id="7" name="Marcador de texto 6"/>
          <p:cNvSpPr>
            <a:spLocks noGrp="1"/>
          </p:cNvSpPr>
          <p:nvPr>
            <p:ph type="body" sz="quarter" idx="11" hasCustomPrompt="1"/>
          </p:nvPr>
        </p:nvSpPr>
        <p:spPr>
          <a:xfrm>
            <a:off x="0" y="3429000"/>
            <a:ext cx="6129304" cy="3169586"/>
          </a:xfrm>
        </p:spPr>
        <p:txBody>
          <a:bodyPr rtlCol="0"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contenido 2"/>
          <p:cNvSpPr>
            <a:spLocks noGrp="1"/>
          </p:cNvSpPr>
          <p:nvPr>
            <p:ph idx="18" hasCustomPrompt="1"/>
          </p:nvPr>
        </p:nvSpPr>
        <p:spPr>
          <a:xfrm>
            <a:off x="1875949" y="419100"/>
            <a:ext cx="2377440" cy="840230"/>
          </a:xfrm>
        </p:spPr>
        <p:txBody>
          <a:bodyPr lIns="146304" rIns="146304" rtlCol="0"/>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es-ES" noProof="0"/>
              <a:t>#</a:t>
            </a:r>
          </a:p>
        </p:txBody>
      </p:sp>
      <p:sp>
        <p:nvSpPr>
          <p:cNvPr id="3" name="Marcador de texto 2"/>
          <p:cNvSpPr>
            <a:spLocks noGrp="1"/>
          </p:cNvSpPr>
          <p:nvPr>
            <p:ph type="body" sz="quarter" idx="19" hasCustomPrompt="1"/>
          </p:nvPr>
        </p:nvSpPr>
        <p:spPr>
          <a:xfrm>
            <a:off x="0" y="1554163"/>
            <a:ext cx="6129304" cy="1089529"/>
          </a:xfrm>
        </p:spPr>
        <p:txBody>
          <a:bodyPr rtlCol="0"/>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s-ES" noProof="0"/>
              <a:t>Editar estilos de texto del patrón</a:t>
            </a:r>
          </a:p>
        </p:txBody>
      </p:sp>
      <p:sp>
        <p:nvSpPr>
          <p:cNvPr id="8" name="Marcador de posición de número de diapositiva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188823345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50-50 Diseño de foto izquierda con texto">
    <p:spTree>
      <p:nvGrpSpPr>
        <p:cNvPr id="1" name=""/>
        <p:cNvGrpSpPr/>
        <p:nvPr/>
      </p:nvGrpSpPr>
      <p:grpSpPr>
        <a:xfrm>
          <a:off x="0" y="0"/>
          <a:ext cx="0" cy="0"/>
          <a:chOff x="0" y="0"/>
          <a:chExt cx="0" cy="0"/>
        </a:xfrm>
      </p:grpSpPr>
      <p:sp>
        <p:nvSpPr>
          <p:cNvPr id="5" name="Marcador de posición de imagen 4"/>
          <p:cNvSpPr>
            <a:spLocks noGrp="1"/>
          </p:cNvSpPr>
          <p:nvPr>
            <p:ph type="pic" sz="quarter" idx="10"/>
          </p:nvPr>
        </p:nvSpPr>
        <p:spPr bwMode="ltGray">
          <a:xfrm flipH="1">
            <a:off x="-1" y="0"/>
            <a:ext cx="6094444" cy="6856100"/>
          </a:xfrm>
          <a:blipFill>
            <a:blip r:embed="rId2" cstate="print"/>
            <a:stretch>
              <a:fillRect/>
            </a:stretch>
          </a:blipFill>
        </p:spPr>
        <p:txBody>
          <a:bodyPr tIns="548640" rtlCol="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pPr rtl="0"/>
            <a:r>
              <a:rPr lang="es-ES" noProof="0" dirty="0" smtClean="0"/>
              <a:t>Haga clic en el icono para agregar una imagen</a:t>
            </a:r>
            <a:endParaRPr lang="es-ES" noProof="0" dirty="0"/>
          </a:p>
        </p:txBody>
      </p:sp>
      <p:sp>
        <p:nvSpPr>
          <p:cNvPr id="8" name="Marcador de texto 6"/>
          <p:cNvSpPr>
            <a:spLocks noGrp="1"/>
          </p:cNvSpPr>
          <p:nvPr>
            <p:ph type="body" sz="quarter" idx="11" hasCustomPrompt="1"/>
          </p:nvPr>
        </p:nvSpPr>
        <p:spPr>
          <a:xfrm>
            <a:off x="6094443" y="3425619"/>
            <a:ext cx="6097555" cy="3169586"/>
          </a:xfrm>
        </p:spPr>
        <p:txBody>
          <a:bodyPr rtlCol="0"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9" name="Marcador de texto 2"/>
          <p:cNvSpPr>
            <a:spLocks noGrp="1"/>
          </p:cNvSpPr>
          <p:nvPr>
            <p:ph type="body" sz="quarter" idx="19" hasCustomPrompt="1"/>
          </p:nvPr>
        </p:nvSpPr>
        <p:spPr>
          <a:xfrm>
            <a:off x="6094443" y="1554163"/>
            <a:ext cx="6097556" cy="1089529"/>
          </a:xfrm>
        </p:spPr>
        <p:txBody>
          <a:bodyPr rtlCol="0"/>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s-ES" noProof="0"/>
              <a:t>Editar estilos de texto del patrón</a:t>
            </a:r>
          </a:p>
        </p:txBody>
      </p:sp>
      <p:sp>
        <p:nvSpPr>
          <p:cNvPr id="10" name="Marcador de posición de contenido 2"/>
          <p:cNvSpPr>
            <a:spLocks noGrp="1"/>
          </p:cNvSpPr>
          <p:nvPr>
            <p:ph idx="18" hasCustomPrompt="1"/>
          </p:nvPr>
        </p:nvSpPr>
        <p:spPr>
          <a:xfrm>
            <a:off x="7743349" y="419100"/>
            <a:ext cx="2377440" cy="840230"/>
          </a:xfrm>
        </p:spPr>
        <p:txBody>
          <a:bodyPr lIns="146304" rIns="146304" rtlCol="0"/>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es-ES" noProof="0"/>
              <a:t>#</a:t>
            </a:r>
          </a:p>
        </p:txBody>
      </p:sp>
      <p:sp>
        <p:nvSpPr>
          <p:cNvPr id="11" name="Marcador de posición de número de diapositiva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17982017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5_50-50 Diseño de foto izquierda con texto">
    <p:spTree>
      <p:nvGrpSpPr>
        <p:cNvPr id="1" name=""/>
        <p:cNvGrpSpPr/>
        <p:nvPr/>
      </p:nvGrpSpPr>
      <p:grpSpPr>
        <a:xfrm>
          <a:off x="0" y="0"/>
          <a:ext cx="0" cy="0"/>
          <a:chOff x="0" y="0"/>
          <a:chExt cx="0" cy="0"/>
        </a:xfrm>
      </p:grpSpPr>
      <p:sp>
        <p:nvSpPr>
          <p:cNvPr id="5" name="Marcador de posición de imagen 4"/>
          <p:cNvSpPr>
            <a:spLocks noGrp="1"/>
          </p:cNvSpPr>
          <p:nvPr>
            <p:ph type="pic" sz="quarter" idx="10"/>
          </p:nvPr>
        </p:nvSpPr>
        <p:spPr bwMode="ltGray">
          <a:xfrm>
            <a:off x="0" y="0"/>
            <a:ext cx="6094444" cy="6856100"/>
          </a:xfrm>
          <a:blipFill>
            <a:blip r:embed="rId2" cstate="print"/>
            <a:srcRect/>
            <a:stretch>
              <a:fillRect/>
            </a:stretch>
          </a:blipFill>
        </p:spPr>
        <p:txBody>
          <a:bodyPr tIns="548640" rtlCol="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pPr rtl="0"/>
            <a:r>
              <a:rPr lang="es-ES" noProof="0" dirty="0" smtClean="0"/>
              <a:t>Haga clic en el icono para agregar una imagen</a:t>
            </a:r>
            <a:endParaRPr lang="es-ES" noProof="0" dirty="0"/>
          </a:p>
        </p:txBody>
      </p:sp>
      <p:sp>
        <p:nvSpPr>
          <p:cNvPr id="8" name="Marcador de texto 6"/>
          <p:cNvSpPr>
            <a:spLocks noGrp="1"/>
          </p:cNvSpPr>
          <p:nvPr>
            <p:ph type="body" sz="quarter" idx="11" hasCustomPrompt="1"/>
          </p:nvPr>
        </p:nvSpPr>
        <p:spPr>
          <a:xfrm>
            <a:off x="6180534" y="3429000"/>
            <a:ext cx="6011466" cy="3169586"/>
          </a:xfrm>
        </p:spPr>
        <p:txBody>
          <a:bodyPr rtlCol="0"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texto 2"/>
          <p:cNvSpPr>
            <a:spLocks noGrp="1"/>
          </p:cNvSpPr>
          <p:nvPr>
            <p:ph type="body" sz="quarter" idx="19" hasCustomPrompt="1"/>
          </p:nvPr>
        </p:nvSpPr>
        <p:spPr>
          <a:xfrm>
            <a:off x="6180534" y="1554163"/>
            <a:ext cx="5791200" cy="1089529"/>
          </a:xfrm>
        </p:spPr>
        <p:txBody>
          <a:bodyPr rtlCol="0"/>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s-ES" noProof="0"/>
              <a:t>Editar estilos de texto del patrón</a:t>
            </a:r>
          </a:p>
        </p:txBody>
      </p:sp>
      <p:sp>
        <p:nvSpPr>
          <p:cNvPr id="11" name="Marcador de posición de contenido 2"/>
          <p:cNvSpPr>
            <a:spLocks noGrp="1"/>
          </p:cNvSpPr>
          <p:nvPr>
            <p:ph idx="18" hasCustomPrompt="1"/>
          </p:nvPr>
        </p:nvSpPr>
        <p:spPr>
          <a:xfrm>
            <a:off x="7743349" y="419100"/>
            <a:ext cx="2377440" cy="840230"/>
          </a:xfrm>
        </p:spPr>
        <p:txBody>
          <a:bodyPr lIns="146304" rIns="146304" rtlCol="0"/>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es-ES" noProof="0"/>
              <a:t>#</a:t>
            </a:r>
          </a:p>
        </p:txBody>
      </p:sp>
      <p:sp>
        <p:nvSpPr>
          <p:cNvPr id="12" name="Marcador de posición de número de diapositiva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2417611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50-50 Diseño de foto izquierda con texto">
    <p:spTree>
      <p:nvGrpSpPr>
        <p:cNvPr id="1" name=""/>
        <p:cNvGrpSpPr/>
        <p:nvPr/>
      </p:nvGrpSpPr>
      <p:grpSpPr>
        <a:xfrm>
          <a:off x="0" y="0"/>
          <a:ext cx="0" cy="0"/>
          <a:chOff x="0" y="0"/>
          <a:chExt cx="0" cy="0"/>
        </a:xfrm>
      </p:grpSpPr>
      <p:sp>
        <p:nvSpPr>
          <p:cNvPr id="5" name="Marcador de posición de imagen 4"/>
          <p:cNvSpPr>
            <a:spLocks noGrp="1"/>
          </p:cNvSpPr>
          <p:nvPr>
            <p:ph type="pic" sz="quarter" idx="10"/>
          </p:nvPr>
        </p:nvSpPr>
        <p:spPr bwMode="ltGray">
          <a:xfrm flipH="1">
            <a:off x="0" y="0"/>
            <a:ext cx="6094444" cy="6856100"/>
          </a:xfrm>
          <a:blipFill>
            <a:blip r:embed="rId2" cstate="print"/>
            <a:stretch>
              <a:fillRect/>
            </a:stretch>
          </a:blipFill>
        </p:spPr>
        <p:txBody>
          <a:bodyPr tIns="548640" rtlCol="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pPr rtl="0"/>
            <a:r>
              <a:rPr lang="es-ES" noProof="0" dirty="0" smtClean="0"/>
              <a:t>Haga clic en el icono para agregar una imagen</a:t>
            </a:r>
            <a:endParaRPr lang="es-ES" noProof="0" dirty="0"/>
          </a:p>
        </p:txBody>
      </p:sp>
      <p:sp>
        <p:nvSpPr>
          <p:cNvPr id="7" name="Marcador de texto 6"/>
          <p:cNvSpPr>
            <a:spLocks noGrp="1"/>
          </p:cNvSpPr>
          <p:nvPr>
            <p:ph type="body" sz="quarter" idx="11" hasCustomPrompt="1"/>
          </p:nvPr>
        </p:nvSpPr>
        <p:spPr>
          <a:xfrm>
            <a:off x="6138266" y="3457545"/>
            <a:ext cx="6053733" cy="3169586"/>
          </a:xfrm>
        </p:spPr>
        <p:txBody>
          <a:bodyPr rtlCol="0"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2"/>
          <p:cNvSpPr>
            <a:spLocks noGrp="1"/>
          </p:cNvSpPr>
          <p:nvPr>
            <p:ph type="body" sz="quarter" idx="19" hasCustomPrompt="1"/>
          </p:nvPr>
        </p:nvSpPr>
        <p:spPr>
          <a:xfrm>
            <a:off x="6138267" y="1554164"/>
            <a:ext cx="5875734" cy="535531"/>
          </a:xfrm>
        </p:spPr>
        <p:txBody>
          <a:bodyPr rtlCol="0"/>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s-ES" noProof="0"/>
              <a:t>50/50 diseño de foto</a:t>
            </a:r>
          </a:p>
        </p:txBody>
      </p:sp>
      <p:sp>
        <p:nvSpPr>
          <p:cNvPr id="9" name="Marcador de posición de número de diapositiva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162888455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388F618-0AD5-4FA9-89FC-C74E6C1CFB15}" type="datetimeFigureOut">
              <a:rPr lang="es-ES" smtClean="0"/>
              <a:pPr/>
              <a:t>11/03/2023</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380269079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50-50 Diseño de foto izquierda con texto">
    <p:spTree>
      <p:nvGrpSpPr>
        <p:cNvPr id="1" name=""/>
        <p:cNvGrpSpPr/>
        <p:nvPr/>
      </p:nvGrpSpPr>
      <p:grpSpPr>
        <a:xfrm>
          <a:off x="0" y="0"/>
          <a:ext cx="0" cy="0"/>
          <a:chOff x="0" y="0"/>
          <a:chExt cx="0" cy="0"/>
        </a:xfrm>
      </p:grpSpPr>
      <p:sp>
        <p:nvSpPr>
          <p:cNvPr id="5" name="Marcador de posición de imagen 4"/>
          <p:cNvSpPr>
            <a:spLocks noGrp="1"/>
          </p:cNvSpPr>
          <p:nvPr>
            <p:ph type="pic" sz="quarter" idx="10"/>
          </p:nvPr>
        </p:nvSpPr>
        <p:spPr bwMode="ltGray">
          <a:xfrm flipH="1">
            <a:off x="-1" y="0"/>
            <a:ext cx="6094444" cy="6856100"/>
          </a:xfrm>
          <a:blipFill>
            <a:blip r:embed="rId2" cstate="print"/>
            <a:stretch>
              <a:fillRect/>
            </a:stretch>
          </a:blipFill>
        </p:spPr>
        <p:txBody>
          <a:bodyPr tIns="548640" rtlCol="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pPr rtl="0"/>
            <a:r>
              <a:rPr lang="es-ES" noProof="0" dirty="0" smtClean="0"/>
              <a:t>Haga clic en el icono para agregar una imagen</a:t>
            </a:r>
            <a:endParaRPr lang="es-ES" noProof="0" dirty="0"/>
          </a:p>
        </p:txBody>
      </p:sp>
      <p:sp>
        <p:nvSpPr>
          <p:cNvPr id="7" name="Marcador de texto 6"/>
          <p:cNvSpPr>
            <a:spLocks noGrp="1"/>
          </p:cNvSpPr>
          <p:nvPr>
            <p:ph type="body" sz="quarter" idx="11" hasCustomPrompt="1"/>
          </p:nvPr>
        </p:nvSpPr>
        <p:spPr>
          <a:xfrm>
            <a:off x="6096000" y="2107099"/>
            <a:ext cx="6096000" cy="2643801"/>
          </a:xfrm>
        </p:spPr>
        <p:txBody>
          <a:bodyPr rtlCol="0"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9" name="Marcador de posición de número de diapositiva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380605484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50-50 Diseño de foto izquierda con texto">
    <p:spTree>
      <p:nvGrpSpPr>
        <p:cNvPr id="1" name=""/>
        <p:cNvGrpSpPr/>
        <p:nvPr/>
      </p:nvGrpSpPr>
      <p:grpSpPr>
        <a:xfrm>
          <a:off x="0" y="0"/>
          <a:ext cx="0" cy="0"/>
          <a:chOff x="0" y="0"/>
          <a:chExt cx="0" cy="0"/>
        </a:xfrm>
      </p:grpSpPr>
      <p:sp>
        <p:nvSpPr>
          <p:cNvPr id="10" name="Marcador de posición de imagen 9"/>
          <p:cNvSpPr>
            <a:spLocks noGrp="1"/>
          </p:cNvSpPr>
          <p:nvPr>
            <p:ph type="pic" sz="quarter" idx="12" hasCustomPrompt="1"/>
          </p:nvPr>
        </p:nvSpPr>
        <p:spPr>
          <a:xfrm>
            <a:off x="0" y="0"/>
            <a:ext cx="12190413" cy="6858000"/>
          </a:xfrm>
          <a:blipFill>
            <a:blip r:embed="rId2" cstate="print"/>
            <a:stretch>
              <a:fillRect/>
            </a:stretch>
          </a:blipFill>
        </p:spPr>
        <p:txBody>
          <a:bodyPr rtlCol="0" anchor="ctr" anchorCtr="0">
            <a:noAutofit/>
          </a:bodyPr>
          <a:lstStyle>
            <a:lvl1pPr algn="r">
              <a:defRPr baseline="0"/>
            </a:lvl1pPr>
          </a:lstStyle>
          <a:p>
            <a:pPr rtl="0"/>
            <a:r>
              <a:rPr lang="es-ES" noProof="0" dirty="0"/>
              <a:t>Imagen de sangrado completo</a:t>
            </a:r>
          </a:p>
        </p:txBody>
      </p:sp>
      <p:sp>
        <p:nvSpPr>
          <p:cNvPr id="7" name="Marcador de posición de contenido 2"/>
          <p:cNvSpPr>
            <a:spLocks noGrp="1"/>
          </p:cNvSpPr>
          <p:nvPr>
            <p:ph idx="18" hasCustomPrompt="1"/>
          </p:nvPr>
        </p:nvSpPr>
        <p:spPr>
          <a:xfrm>
            <a:off x="1875949" y="419100"/>
            <a:ext cx="2377440" cy="840230"/>
          </a:xfrm>
        </p:spPr>
        <p:txBody>
          <a:bodyPr lIns="146304" rIns="146304" rtlCol="0"/>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rtl="0"/>
            <a:r>
              <a:rPr lang="es-ES" noProof="0"/>
              <a:t>#</a:t>
            </a:r>
          </a:p>
        </p:txBody>
      </p:sp>
      <p:sp>
        <p:nvSpPr>
          <p:cNvPr id="11" name="Marcador de texto 6"/>
          <p:cNvSpPr>
            <a:spLocks noGrp="1"/>
          </p:cNvSpPr>
          <p:nvPr>
            <p:ph type="body" sz="quarter" idx="11" hasCustomPrompt="1"/>
          </p:nvPr>
        </p:nvSpPr>
        <p:spPr>
          <a:xfrm>
            <a:off x="304800" y="3429000"/>
            <a:ext cx="5960269" cy="3169586"/>
          </a:xfrm>
        </p:spPr>
        <p:txBody>
          <a:bodyPr rtlCol="0"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texto 2"/>
          <p:cNvSpPr>
            <a:spLocks noGrp="1"/>
          </p:cNvSpPr>
          <p:nvPr>
            <p:ph type="body" sz="quarter" idx="19" hasCustomPrompt="1"/>
          </p:nvPr>
        </p:nvSpPr>
        <p:spPr>
          <a:xfrm>
            <a:off x="304800" y="1554164"/>
            <a:ext cx="5875734" cy="535531"/>
          </a:xfrm>
        </p:spPr>
        <p:txBody>
          <a:bodyPr rtlCol="0"/>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s-ES" noProof="0"/>
              <a:t>Título</a:t>
            </a:r>
          </a:p>
        </p:txBody>
      </p:sp>
      <p:sp>
        <p:nvSpPr>
          <p:cNvPr id="13" name="Marcador de posición de número de diapositiva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278914026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Llamada con puntos pequeños sin viñetas">
    <p:spTree>
      <p:nvGrpSpPr>
        <p:cNvPr id="1" name=""/>
        <p:cNvGrpSpPr/>
        <p:nvPr/>
      </p:nvGrpSpPr>
      <p:grpSpPr>
        <a:xfrm>
          <a:off x="0" y="0"/>
          <a:ext cx="0" cy="0"/>
          <a:chOff x="0" y="0"/>
          <a:chExt cx="0" cy="0"/>
        </a:xfrm>
      </p:grpSpPr>
      <p:sp>
        <p:nvSpPr>
          <p:cNvPr id="10" name="Rectángulo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4" name="Marcador de texto 3"/>
          <p:cNvSpPr>
            <a:spLocks noGrp="1"/>
          </p:cNvSpPr>
          <p:nvPr>
            <p:ph type="body" sz="quarter" idx="10" hasCustomPrompt="1"/>
          </p:nvPr>
        </p:nvSpPr>
        <p:spPr>
          <a:xfrm>
            <a:off x="269240" y="3367878"/>
            <a:ext cx="5192775" cy="1830245"/>
          </a:xfrm>
        </p:spPr>
        <p:txBody>
          <a:bodyPr wrap="square"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pPr rtl="0"/>
            <a:r>
              <a:rPr lang="es-ES" noProof="0"/>
              <a:t>Una breve introducción</a:t>
            </a:r>
            <a:br>
              <a:rPr lang="es-ES" noProof="0"/>
            </a:br>
            <a:r>
              <a:rPr lang="es-ES" noProof="0"/>
              <a:t>a los datos que revele</a:t>
            </a:r>
            <a:br>
              <a:rPr lang="es-ES" noProof="0"/>
            </a:br>
            <a:r>
              <a:rPr lang="es-ES" noProof="0"/>
              <a:t>los puntos clave uno a uno para facilitar la comprensión.</a:t>
            </a:r>
          </a:p>
        </p:txBody>
      </p:sp>
      <p:sp>
        <p:nvSpPr>
          <p:cNvPr id="9" name="Marcador de texto 8"/>
          <p:cNvSpPr>
            <a:spLocks noGrp="1"/>
          </p:cNvSpPr>
          <p:nvPr>
            <p:ph type="body" sz="quarter" idx="11" hasCustomPrompt="1"/>
          </p:nvPr>
        </p:nvSpPr>
        <p:spPr>
          <a:xfrm>
            <a:off x="6253316" y="3503950"/>
            <a:ext cx="5671764" cy="1705723"/>
          </a:xfrm>
        </p:spPr>
        <p:txBody>
          <a:bodyPr rtlCol="0"/>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posición de imagen 2"/>
          <p:cNvSpPr>
            <a:spLocks noGrp="1"/>
          </p:cNvSpPr>
          <p:nvPr>
            <p:ph type="pic" sz="quarter" idx="12"/>
          </p:nvPr>
        </p:nvSpPr>
        <p:spPr>
          <a:xfrm>
            <a:off x="0" y="0"/>
            <a:ext cx="12192000" cy="2974848"/>
          </a:xfrm>
          <a:blipFill>
            <a:blip r:embed="rId2" cstate="print"/>
            <a:srcRect/>
            <a:stretch>
              <a:fillRect t="-65721" r="-4798" b="-46455"/>
            </a:stretch>
          </a:blipFill>
        </p:spPr>
        <p:txBody>
          <a:bodyPr rtlCol="0" anchor="ctr" anchorCtr="0">
            <a:noAutofit/>
          </a:bodyPr>
          <a:lstStyle/>
          <a:p>
            <a:pPr rtl="0"/>
            <a:r>
              <a:rPr lang="es-ES" noProof="0" dirty="0" smtClean="0"/>
              <a:t>Haga clic en el icono para agregar una imagen</a:t>
            </a:r>
            <a:endParaRPr lang="es-ES" noProof="0" dirty="0"/>
          </a:p>
        </p:txBody>
      </p:sp>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11" name="Marcador de posición de número de diapositiva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266919812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En blanco con imagen">
    <p:spTree>
      <p:nvGrpSpPr>
        <p:cNvPr id="1" name=""/>
        <p:cNvGrpSpPr/>
        <p:nvPr/>
      </p:nvGrpSpPr>
      <p:grpSpPr>
        <a:xfrm>
          <a:off x="0" y="0"/>
          <a:ext cx="0" cy="0"/>
          <a:chOff x="0" y="0"/>
          <a:chExt cx="0" cy="0"/>
        </a:xfrm>
      </p:grpSpPr>
      <p:sp>
        <p:nvSpPr>
          <p:cNvPr id="4" name="Marcador de posición de número de diapositiva 3"/>
          <p:cNvSpPr>
            <a:spLocks noGrp="1"/>
          </p:cNvSpPr>
          <p:nvPr>
            <p:ph type="sldNum" sz="quarter" idx="12"/>
          </p:nvPr>
        </p:nvSpPr>
        <p:spPr>
          <a:xfrm>
            <a:off x="11747687" y="6465381"/>
            <a:ext cx="431425" cy="365125"/>
          </a:xfrm>
          <a:prstGeom prst="rect">
            <a:avLst/>
          </a:prstGeom>
        </p:spPr>
        <p:txBody>
          <a:bodyPr rtlCol="0"/>
          <a:lstStyle/>
          <a:p>
            <a:pPr rtl="0"/>
            <a:fld id="{5AE1514C-5E56-4738-A1FF-4B1CFD2A3E36}" type="slidenum">
              <a:rPr lang="es-ES" noProof="0" smtClean="0"/>
              <a:pPr rtl="0"/>
              <a:t>‹Nº›</a:t>
            </a:fld>
            <a:endParaRPr lang="es-ES" noProof="0" dirty="0"/>
          </a:p>
        </p:txBody>
      </p:sp>
      <p:sp>
        <p:nvSpPr>
          <p:cNvPr id="3" name="Marcador de posición de imagen 2"/>
          <p:cNvSpPr>
            <a:spLocks noGrp="1" noChangeAspect="1"/>
          </p:cNvSpPr>
          <p:nvPr>
            <p:ph type="pic" sz="quarter" idx="13"/>
          </p:nvPr>
        </p:nvSpPr>
        <p:spPr>
          <a:xfrm>
            <a:off x="0" y="0"/>
            <a:ext cx="12066954" cy="6858000"/>
          </a:xfrm>
        </p:spPr>
        <p:txBody>
          <a:bodyPr rtlCol="0" anchor="ctr">
            <a:noAutofit/>
          </a:bodyPr>
          <a:lstStyle>
            <a:lvl1pPr algn="ctr">
              <a:defRPr>
                <a:solidFill>
                  <a:schemeClr val="tx2"/>
                </a:solidFill>
              </a:defRPr>
            </a:lvl1pPr>
          </a:lstStyle>
          <a:p>
            <a:pPr rtl="0"/>
            <a:r>
              <a:rPr lang="es-ES" noProof="0" dirty="0" smtClean="0"/>
              <a:t>Haga clic en el icono para agregar una imagen</a:t>
            </a:r>
            <a:endParaRPr lang="es-ES" noProof="0" dirty="0"/>
          </a:p>
        </p:txBody>
      </p:sp>
    </p:spTree>
    <p:extLst>
      <p:ext uri="{BB962C8B-B14F-4D97-AF65-F5344CB8AC3E}">
        <p14:creationId xmlns:p14="http://schemas.microsoft.com/office/powerpoint/2010/main" xmlns="" val="155839581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En blanco">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11747687" y="6465381"/>
            <a:ext cx="431425" cy="365125"/>
          </a:xfrm>
          <a:prstGeom prst="rect">
            <a:avLst/>
          </a:prstGeom>
        </p:spPr>
        <p:txBody>
          <a:bodyPr rtlCol="0"/>
          <a:lstStyle/>
          <a:p>
            <a:pPr rtl="0"/>
            <a:fld id="{5AE1514C-5E56-4738-A1FF-4B1CFD2A3E36}" type="slidenum">
              <a:rPr lang="es-ES" noProof="0" smtClean="0"/>
              <a:pPr rtl="0"/>
              <a:t>‹Nº›</a:t>
            </a:fld>
            <a:endParaRPr lang="es-ES" noProof="0" dirty="0"/>
          </a:p>
        </p:txBody>
      </p:sp>
    </p:spTree>
    <p:extLst>
      <p:ext uri="{BB962C8B-B14F-4D97-AF65-F5344CB8AC3E}">
        <p14:creationId xmlns:p14="http://schemas.microsoft.com/office/powerpoint/2010/main" xmlns="" val="389364822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ÍTULO O TRANSICIÓN">
    <p:bg>
      <p:bgPr>
        <a:solidFill>
          <a:schemeClr val="bg2"/>
        </a:solidFill>
        <a:effectLst/>
      </p:bgPr>
    </p:bg>
    <p:spTree>
      <p:nvGrpSpPr>
        <p:cNvPr id="1" name=""/>
        <p:cNvGrpSpPr/>
        <p:nvPr/>
      </p:nvGrpSpPr>
      <p:grpSpPr>
        <a:xfrm>
          <a:off x="0" y="0"/>
          <a:ext cx="0" cy="0"/>
          <a:chOff x="0" y="0"/>
          <a:chExt cx="0" cy="0"/>
        </a:xfrm>
      </p:grpSpPr>
      <p:sp>
        <p:nvSpPr>
          <p:cNvPr id="18" name="Elipse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 name="Elipse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1" name="Elipse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2" name="Elipse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 name="Título 1"/>
          <p:cNvSpPr>
            <a:spLocks noGrp="1"/>
          </p:cNvSpPr>
          <p:nvPr>
            <p:ph type="ctrTitle" hasCustomPrompt="1"/>
          </p:nvPr>
        </p:nvSpPr>
        <p:spPr>
          <a:xfrm>
            <a:off x="1219939" y="2240230"/>
            <a:ext cx="9107555" cy="2308324"/>
          </a:xfrm>
          <a:prstGeom prst="rect">
            <a:avLst/>
          </a:prstGeom>
          <a:noFill/>
        </p:spPr>
        <p:txBody>
          <a:bodyPr rtlCol="0"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pPr rtl="0"/>
            <a:r>
              <a:rPr lang="es-ES" noProof="0"/>
              <a:t>HAGA CLIC PARA EDITAR EL TÍTULO</a:t>
            </a:r>
          </a:p>
        </p:txBody>
      </p:sp>
      <p:sp>
        <p:nvSpPr>
          <p:cNvPr id="8" name="Cuadro de texto 7">
            <a:hlinkClick r:id="rId2"/>
            <a:extLst>
              <a:ext uri="{FF2B5EF4-FFF2-40B4-BE49-F238E27FC236}">
                <a16:creationId xmlns:a16="http://schemas.microsoft.com/office/drawing/2014/main" xmlns=""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noProof="0" dirty="0" err="1">
                <a:solidFill>
                  <a:schemeClr val="bg2">
                    <a:lumMod val="50000"/>
                  </a:schemeClr>
                </a:solidFill>
              </a:rPr>
              <a:t>Neal</a:t>
            </a:r>
            <a:r>
              <a:rPr lang="es-ES" sz="1000" noProof="0" dirty="0">
                <a:solidFill>
                  <a:schemeClr val="bg2">
                    <a:lumMod val="50000"/>
                  </a:schemeClr>
                </a:solidFill>
              </a:rPr>
              <a:t> </a:t>
            </a:r>
            <a:r>
              <a:rPr lang="es-ES" sz="1000" noProof="0" dirty="0" err="1">
                <a:solidFill>
                  <a:schemeClr val="bg2">
                    <a:lumMod val="50000"/>
                  </a:schemeClr>
                </a:solidFill>
              </a:rPr>
              <a:t>Creative</a:t>
            </a:r>
            <a:r>
              <a:rPr lang="es-ES" sz="1000" noProof="0" dirty="0">
                <a:solidFill>
                  <a:schemeClr val="bg2">
                    <a:lumMod val="50000"/>
                  </a:schemeClr>
                </a:solidFill>
              </a:rPr>
              <a:t> </a:t>
            </a:r>
            <a:r>
              <a:rPr lang="es-ES" sz="900" kern="1200" noProof="0" dirty="0">
                <a:solidFill>
                  <a:schemeClr val="bg2">
                    <a:lumMod val="50000"/>
                  </a:schemeClr>
                </a:solidFill>
                <a:latin typeface="+mn-lt"/>
                <a:ea typeface="+mn-ea"/>
                <a:cs typeface="+mn-cs"/>
              </a:rPr>
              <a:t>©</a:t>
            </a:r>
            <a:r>
              <a:rPr lang="es-ES" sz="1000" noProof="0" dirty="0">
                <a:solidFill>
                  <a:schemeClr val="bg2">
                    <a:lumMod val="50000"/>
                  </a:schemeClr>
                </a:solidFill>
              </a:rPr>
              <a:t> </a:t>
            </a:r>
            <a:endParaRPr lang="es-ES" sz="1000" b="1" noProof="0" dirty="0">
              <a:solidFill>
                <a:schemeClr val="bg2">
                  <a:lumMod val="50000"/>
                </a:schemeClr>
              </a:solidFill>
            </a:endParaRPr>
          </a:p>
        </p:txBody>
      </p:sp>
    </p:spTree>
    <p:extLst>
      <p:ext uri="{BB962C8B-B14F-4D97-AF65-F5344CB8AC3E}">
        <p14:creationId xmlns:p14="http://schemas.microsoft.com/office/powerpoint/2010/main" xmlns=""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Llamada con puntos pequeños sin viñetas">
    <p:spTree>
      <p:nvGrpSpPr>
        <p:cNvPr id="1" name=""/>
        <p:cNvGrpSpPr/>
        <p:nvPr/>
      </p:nvGrpSpPr>
      <p:grpSpPr>
        <a:xfrm>
          <a:off x="0" y="0"/>
          <a:ext cx="0" cy="0"/>
          <a:chOff x="0" y="0"/>
          <a:chExt cx="0" cy="0"/>
        </a:xfrm>
      </p:grpSpPr>
      <p:sp>
        <p:nvSpPr>
          <p:cNvPr id="10" name="Rectángulo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texto 3"/>
          <p:cNvSpPr>
            <a:spLocks noGrp="1"/>
          </p:cNvSpPr>
          <p:nvPr>
            <p:ph type="body" sz="quarter" idx="10" hasCustomPrompt="1"/>
          </p:nvPr>
        </p:nvSpPr>
        <p:spPr>
          <a:xfrm>
            <a:off x="269240" y="3367878"/>
            <a:ext cx="5192775" cy="1830245"/>
          </a:xfrm>
        </p:spPr>
        <p:txBody>
          <a:bodyPr wrap="square" rtlCol="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pPr rtl="0"/>
            <a:r>
              <a:rPr lang="es-ES" noProof="0"/>
              <a:t>Una breve introducción</a:t>
            </a:r>
            <a:br>
              <a:rPr lang="es-ES" noProof="0"/>
            </a:br>
            <a:r>
              <a:rPr lang="es-ES" noProof="0"/>
              <a:t>a los datos que revele</a:t>
            </a:r>
            <a:br>
              <a:rPr lang="es-ES" noProof="0"/>
            </a:br>
            <a:r>
              <a:rPr lang="es-ES" noProof="0"/>
              <a:t>los puntos clave uno a uno para facilitar la comprensión.</a:t>
            </a:r>
          </a:p>
        </p:txBody>
      </p:sp>
      <p:sp>
        <p:nvSpPr>
          <p:cNvPr id="9" name="Marcador de texto 8"/>
          <p:cNvSpPr>
            <a:spLocks noGrp="1"/>
          </p:cNvSpPr>
          <p:nvPr>
            <p:ph type="body" sz="quarter" idx="11" hasCustomPrompt="1"/>
          </p:nvPr>
        </p:nvSpPr>
        <p:spPr>
          <a:xfrm>
            <a:off x="6253316" y="3503950"/>
            <a:ext cx="5671764" cy="1705723"/>
          </a:xfrm>
        </p:spPr>
        <p:txBody>
          <a:bodyPr rtlCol="0"/>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3" name="Marcador de posición de imagen 2"/>
          <p:cNvSpPr>
            <a:spLocks noGrp="1"/>
          </p:cNvSpPr>
          <p:nvPr>
            <p:ph type="pic" sz="quarter" idx="12"/>
          </p:nvPr>
        </p:nvSpPr>
        <p:spPr>
          <a:xfrm>
            <a:off x="0" y="0"/>
            <a:ext cx="12192000" cy="2974848"/>
          </a:xfrm>
          <a:blipFill>
            <a:blip r:embed="rId2" cstate="print"/>
            <a:srcRect/>
            <a:stretch>
              <a:fillRect t="-65721" r="-4798" b="-46455"/>
            </a:stretch>
          </a:blipFill>
        </p:spPr>
        <p:txBody>
          <a:bodyPr rtlCol="0" anchor="ctr" anchorCtr="0">
            <a:noAutofit/>
          </a:bodyPr>
          <a:lstStyle/>
          <a:p>
            <a:pPr rtl="0"/>
            <a:r>
              <a:rPr lang="es-ES" noProof="0" smtClean="0"/>
              <a:t>Haga clic en el icono para agregar una imagen</a:t>
            </a:r>
            <a:endParaRPr lang="es-ES" noProof="0"/>
          </a:p>
        </p:txBody>
      </p:sp>
      <p:sp>
        <p:nvSpPr>
          <p:cNvPr id="12" name="Cuadro de texto 11">
            <a:hlinkClick r:id="rId3"/>
            <a:extLst>
              <a:ext uri="{FF2B5EF4-FFF2-40B4-BE49-F238E27FC236}">
                <a16:creationId xmlns:a16="http://schemas.microsoft.com/office/drawing/2014/main" xmlns="" id="{B2DA80A1-9E22-4BFF-8562-466123B36943}"/>
              </a:ext>
            </a:extLst>
          </p:cNvPr>
          <p:cNvSpPr txBox="1"/>
          <p:nvPr userDrawn="1"/>
        </p:nvSpPr>
        <p:spPr>
          <a:xfrm>
            <a:off x="9089198" y="6298102"/>
            <a:ext cx="2584436" cy="367873"/>
          </a:xfrm>
          <a:prstGeom prst="roundRect">
            <a:avLst>
              <a:gd name="adj" fmla="val 50000"/>
            </a:avLst>
          </a:prstGeom>
          <a:solidFill>
            <a:srgbClr val="004568"/>
          </a:solid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S" sz="1100" b="0" i="0" u="none" strike="noStrike" kern="0" cap="none" spc="0" normalizeH="0" noProof="0" dirty="0" err="1">
                <a:ln>
                  <a:noFill/>
                </a:ln>
                <a:solidFill>
                  <a:srgbClr val="FFFFFF"/>
                </a:solidFill>
                <a:effectLst/>
                <a:uLnTx/>
                <a:uFillTx/>
              </a:rPr>
              <a:t>Neal</a:t>
            </a:r>
            <a:r>
              <a:rPr lang="es-ES" sz="1100" b="0" i="0" u="none" strike="noStrike" kern="0" cap="none" spc="0" normalizeH="0" noProof="0" dirty="0">
                <a:ln>
                  <a:noFill/>
                </a:ln>
                <a:solidFill>
                  <a:srgbClr val="FFFFFF"/>
                </a:solidFill>
                <a:effectLst/>
                <a:uLnTx/>
                <a:uFillTx/>
              </a:rPr>
              <a:t> </a:t>
            </a:r>
            <a:r>
              <a:rPr lang="es-ES" sz="1100" b="0" i="0" u="none" strike="noStrike" kern="0" cap="none" spc="0" normalizeH="0" noProof="0" dirty="0" err="1">
                <a:ln>
                  <a:noFill/>
                </a:ln>
                <a:solidFill>
                  <a:srgbClr val="FFFFFF"/>
                </a:solidFill>
                <a:effectLst/>
                <a:uLnTx/>
                <a:uFillTx/>
              </a:rPr>
              <a:t>Creative</a:t>
            </a:r>
            <a:r>
              <a:rPr lang="es-ES" sz="1100" b="0" i="0" u="none" strike="noStrike" kern="0" cap="none" spc="0" normalizeH="0" noProof="0" dirty="0">
                <a:ln>
                  <a:noFill/>
                </a:ln>
                <a:solidFill>
                  <a:srgbClr val="FFFFFF"/>
                </a:solidFill>
                <a:effectLst/>
                <a:uLnTx/>
                <a:uFillTx/>
              </a:rPr>
              <a:t> | haga clic e </a:t>
            </a:r>
            <a:r>
              <a:rPr lang="es-ES" sz="1100" b="1" i="0" u="none" strike="noStrike" kern="0" cap="none" spc="0" normalizeH="0" noProof="0" dirty="0">
                <a:ln>
                  <a:noFill/>
                </a:ln>
                <a:solidFill>
                  <a:srgbClr val="FFFFFF"/>
                </a:solidFill>
                <a:effectLst/>
                <a:uLnTx/>
                <a:uFillTx/>
              </a:rPr>
              <a:t>infórmese</a:t>
            </a:r>
          </a:p>
        </p:txBody>
      </p:sp>
      <p:sp>
        <p:nvSpPr>
          <p:cNvPr id="2" name="Título 1"/>
          <p:cNvSpPr>
            <a:spLocks noGrp="1"/>
          </p:cNvSpPr>
          <p:nvPr>
            <p:ph type="title" hasCustomPrompt="1"/>
          </p:nvPr>
        </p:nvSpPr>
        <p:spPr>
          <a:xfrm>
            <a:off x="304800" y="419099"/>
            <a:ext cx="8917577" cy="1089529"/>
          </a:xfrm>
        </p:spPr>
        <p:txBody>
          <a:bodyPr rtlCol="0"/>
          <a:lstStyle/>
          <a:p>
            <a:pPr rtl="0"/>
            <a:r>
              <a:rPr lang="es-ES" noProof="0"/>
              <a:t>HAGA CLIC PARA EDITAR EL ESTILO DEL TÍTULO DEL PATRÓN</a:t>
            </a:r>
          </a:p>
        </p:txBody>
      </p:sp>
      <p:sp>
        <p:nvSpPr>
          <p:cNvPr id="11" name="Marcador de número de diapositiva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pPr rtl="0"/>
            <a:fld id="{4997E989-D798-4C62-8E93-3D2D613C2488}" type="slidenum">
              <a:rPr lang="es-ES" noProof="0" smtClean="0"/>
              <a:pPr rtl="0"/>
              <a:t>‹Nº›</a:t>
            </a:fld>
            <a:endParaRPr lang="es-ES" noProof="0"/>
          </a:p>
        </p:txBody>
      </p:sp>
      <p:sp>
        <p:nvSpPr>
          <p:cNvPr id="13" name="Cuadro de texto 12">
            <a:hlinkClick r:id="rId4"/>
            <a:extLst>
              <a:ext uri="{FF2B5EF4-FFF2-40B4-BE49-F238E27FC236}">
                <a16:creationId xmlns:a16="http://schemas.microsoft.com/office/drawing/2014/main" xmlns=""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noProof="0" dirty="0" err="1">
                <a:solidFill>
                  <a:schemeClr val="bg1">
                    <a:lumMod val="75000"/>
                  </a:schemeClr>
                </a:solidFill>
              </a:rPr>
              <a:t>Neal</a:t>
            </a:r>
            <a:r>
              <a:rPr lang="es-ES" sz="1000" noProof="0" dirty="0">
                <a:solidFill>
                  <a:schemeClr val="bg1">
                    <a:lumMod val="75000"/>
                  </a:schemeClr>
                </a:solidFill>
              </a:rPr>
              <a:t> </a:t>
            </a:r>
            <a:r>
              <a:rPr lang="es-ES" sz="1000" noProof="0" dirty="0" err="1">
                <a:solidFill>
                  <a:schemeClr val="bg1">
                    <a:lumMod val="75000"/>
                  </a:schemeClr>
                </a:solidFill>
              </a:rPr>
              <a:t>Creative</a:t>
            </a:r>
            <a:r>
              <a:rPr lang="es-ES" sz="1000" noProof="0" dirty="0">
                <a:solidFill>
                  <a:schemeClr val="bg1">
                    <a:lumMod val="75000"/>
                  </a:schemeClr>
                </a:solidFill>
              </a:rPr>
              <a:t> </a:t>
            </a:r>
            <a:r>
              <a:rPr lang="es-ES" sz="900" kern="1200" noProof="0" dirty="0">
                <a:solidFill>
                  <a:schemeClr val="bg1">
                    <a:lumMod val="75000"/>
                  </a:schemeClr>
                </a:solidFill>
                <a:latin typeface="+mn-lt"/>
                <a:ea typeface="+mn-ea"/>
                <a:cs typeface="+mn-cs"/>
              </a:rPr>
              <a:t>©</a:t>
            </a:r>
            <a:r>
              <a:rPr lang="es-ES" sz="1000" noProof="0" dirty="0">
                <a:solidFill>
                  <a:schemeClr val="bg1">
                    <a:lumMod val="75000"/>
                  </a:schemeClr>
                </a:solidFill>
              </a:rPr>
              <a:t> </a:t>
            </a:r>
            <a:endParaRPr lang="es-ES" sz="1000" b="1" noProof="0" dirty="0">
              <a:solidFill>
                <a:schemeClr val="bg1">
                  <a:lumMod val="75000"/>
                </a:schemeClr>
              </a:solidFill>
            </a:endParaRPr>
          </a:p>
        </p:txBody>
      </p:sp>
    </p:spTree>
    <p:extLst>
      <p:ext uri="{BB962C8B-B14F-4D97-AF65-F5344CB8AC3E}">
        <p14:creationId xmlns:p14="http://schemas.microsoft.com/office/powerpoint/2010/main" xmlns="" val="376234066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2388F618-0AD5-4FA9-89FC-C74E6C1CFB15}" type="datetimeFigureOut">
              <a:rPr lang="es-ES" smtClean="0"/>
              <a:pPr/>
              <a:t>11/03/2023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95485204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2388F618-0AD5-4FA9-89FC-C74E6C1CFB15}" type="datetimeFigureOut">
              <a:rPr lang="es-ES" smtClean="0"/>
              <a:pPr/>
              <a:t>11/03/2023</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284714383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2388F618-0AD5-4FA9-89FC-C74E6C1CFB15}" type="datetimeFigureOut">
              <a:rPr lang="es-ES" smtClean="0"/>
              <a:pPr/>
              <a:t>11/03/2023</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137658253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388F618-0AD5-4FA9-89FC-C74E6C1CFB15}" type="datetimeFigureOut">
              <a:rPr lang="es-ES" smtClean="0"/>
              <a:pPr/>
              <a:t>11/03/2023</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21783701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388F618-0AD5-4FA9-89FC-C74E6C1CFB15}" type="datetimeFigureOut">
              <a:rPr lang="es-ES" smtClean="0"/>
              <a:pPr/>
              <a:t>11/03/2023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77006917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388F618-0AD5-4FA9-89FC-C74E6C1CFB15}" type="datetimeFigureOut">
              <a:rPr lang="es-ES" smtClean="0"/>
              <a:pPr/>
              <a:t>11/03/2023</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310604708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8F618-0AD5-4FA9-89FC-C74E6C1CFB15}" type="datetimeFigureOut">
              <a:rPr lang="es-ES" smtClean="0"/>
              <a:pPr/>
              <a:t>11/03/2023</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997E989-D798-4C62-8E93-3D2D613C2488}" type="slidenum">
              <a:rPr lang="es-ES" noProof="0" smtClean="0"/>
              <a:pPr rtl="0"/>
              <a:t>‹Nº›</a:t>
            </a:fld>
            <a:endParaRPr lang="es-ES" noProof="0" dirty="0"/>
          </a:p>
        </p:txBody>
      </p:sp>
    </p:spTree>
    <p:extLst>
      <p:ext uri="{BB962C8B-B14F-4D97-AF65-F5344CB8AC3E}">
        <p14:creationId xmlns:p14="http://schemas.microsoft.com/office/powerpoint/2010/main" xmlns="" val="76238284"/>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3" r:id="rId12"/>
    <p:sldLayoutId id="2147483744" r:id="rId13"/>
    <p:sldLayoutId id="2147483712" r:id="rId14"/>
    <p:sldLayoutId id="2147483672" r:id="rId15"/>
    <p:sldLayoutId id="2147483749" r:id="rId16"/>
    <p:sldLayoutId id="2147483750" r:id="rId17"/>
    <p:sldLayoutId id="2147483752" r:id="rId18"/>
    <p:sldLayoutId id="2147483674" r:id="rId19"/>
    <p:sldLayoutId id="2147483720" r:id="rId20"/>
    <p:sldLayoutId id="2147483721" r:id="rId21"/>
    <p:sldLayoutId id="2147483732" r:id="rId22"/>
    <p:sldLayoutId id="2147483716" r:id="rId23"/>
    <p:sldLayoutId id="2147483735" r:id="rId24"/>
    <p:sldLayoutId id="2147483700" r:id="rId25"/>
    <p:sldLayoutId id="2147483734" r:id="rId26"/>
    <p:sldLayoutId id="2147483701" r:id="rId27"/>
    <p:sldLayoutId id="2147483736" r:id="rId28"/>
    <p:sldLayoutId id="2147483733" r:id="rId29"/>
    <p:sldLayoutId id="2147483741" r:id="rId30"/>
    <p:sldLayoutId id="2147483727" r:id="rId31"/>
    <p:sldLayoutId id="2147483719" r:id="rId32"/>
    <p:sldLayoutId id="2147483748" r:id="rId33"/>
    <p:sldLayoutId id="2147483753" r:id="rId34"/>
    <p:sldLayoutId id="2147483745" r:id="rId35"/>
    <p:sldLayoutId id="2147483737" r:id="rId36"/>
  </p:sldLayoutIdLst>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892250"/>
            <a:ext cx="10515600" cy="1325563"/>
          </a:xfrm>
        </p:spPr>
        <p:txBody>
          <a:bodyPr>
            <a:noAutofit/>
          </a:bodyPr>
          <a:lstStyle/>
          <a:p>
            <a:pPr algn="r"/>
            <a:r>
              <a:rPr lang="es-ES" sz="6600" b="1" dirty="0" smtClean="0">
                <a:solidFill>
                  <a:srgbClr val="7030A0"/>
                </a:solidFill>
                <a:effectLst>
                  <a:outerShdw blurRad="38100" dist="38100" dir="2700000" algn="tl">
                    <a:srgbClr val="000000">
                      <a:alpha val="43137"/>
                    </a:srgbClr>
                  </a:outerShdw>
                </a:effectLst>
              </a:rPr>
              <a:t>DESDE LA </a:t>
            </a:r>
            <a:r>
              <a:rPr lang="es-ES" sz="6600" b="1" dirty="0" smtClean="0">
                <a:solidFill>
                  <a:srgbClr val="00B0F0"/>
                </a:solidFill>
                <a:effectLst>
                  <a:outerShdw blurRad="38100" dist="38100" dir="2700000" algn="tl">
                    <a:srgbClr val="000000">
                      <a:alpha val="43137"/>
                    </a:srgbClr>
                  </a:outerShdw>
                </a:effectLst>
              </a:rPr>
              <a:t>ANUNCIACIÓN </a:t>
            </a:r>
            <a:br>
              <a:rPr lang="es-ES" sz="6600" b="1" dirty="0" smtClean="0">
                <a:solidFill>
                  <a:srgbClr val="00B0F0"/>
                </a:solidFill>
                <a:effectLst>
                  <a:outerShdw blurRad="38100" dist="38100" dir="2700000" algn="tl">
                    <a:srgbClr val="000000">
                      <a:alpha val="43137"/>
                    </a:srgbClr>
                  </a:outerShdw>
                </a:effectLst>
              </a:rPr>
            </a:br>
            <a:r>
              <a:rPr lang="es-ES" sz="6600" b="1" dirty="0" smtClean="0">
                <a:solidFill>
                  <a:srgbClr val="7030A0"/>
                </a:solidFill>
                <a:effectLst>
                  <a:outerShdw blurRad="38100" dist="38100" dir="2700000" algn="tl">
                    <a:srgbClr val="000000">
                      <a:alpha val="43137"/>
                    </a:srgbClr>
                  </a:outerShdw>
                </a:effectLst>
              </a:rPr>
              <a:t>AL </a:t>
            </a:r>
            <a:r>
              <a:rPr lang="es-ES" sz="6600" b="1" dirty="0" smtClean="0">
                <a:solidFill>
                  <a:srgbClr val="FFCC00"/>
                </a:solidFill>
                <a:effectLst>
                  <a:outerShdw blurRad="38100" dist="38100" dir="2700000" algn="tl">
                    <a:srgbClr val="000000">
                      <a:alpha val="43137"/>
                    </a:srgbClr>
                  </a:outerShdw>
                </a:effectLst>
              </a:rPr>
              <a:t>APOCALIPSIS</a:t>
            </a:r>
            <a:endParaRPr lang="es-ES" sz="6600" b="1" dirty="0">
              <a:solidFill>
                <a:srgbClr val="FFCC00"/>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pPr rtl="0"/>
            <a:fld id="{4997E989-D798-4C62-8E93-3D2D613C2488}" type="slidenum">
              <a:rPr lang="es-ES" noProof="0" smtClean="0"/>
              <a:pPr rtl="0"/>
              <a:t>1</a:t>
            </a:fld>
            <a:endParaRPr lang="es-ES" noProof="0" dirty="0"/>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xmlns="" val="0"/>
              </a:ext>
            </a:extLst>
          </a:blip>
          <a:srcRect t="42018" b="11248"/>
          <a:stretch/>
        </p:blipFill>
        <p:spPr>
          <a:xfrm>
            <a:off x="414306" y="2952541"/>
            <a:ext cx="3594958" cy="3182724"/>
          </a:xfrm>
          <a:prstGeom prst="rect">
            <a:avLst/>
          </a:prstGeom>
        </p:spPr>
      </p:pic>
      <p:pic>
        <p:nvPicPr>
          <p:cNvPr id="7" name="Imagen 6"/>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414306" y="334184"/>
            <a:ext cx="2263396" cy="2263396"/>
          </a:xfrm>
          <a:prstGeom prst="rect">
            <a:avLst/>
          </a:prstGeom>
        </p:spPr>
      </p:pic>
      <p:pic>
        <p:nvPicPr>
          <p:cNvPr id="4" name="Imagen 3"/>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rot="5400000">
            <a:off x="4274923" y="3425498"/>
            <a:ext cx="3182725" cy="2236814"/>
          </a:xfrm>
          <a:prstGeom prst="rect">
            <a:avLst/>
          </a:prstGeom>
        </p:spPr>
      </p:pic>
      <p:pic>
        <p:nvPicPr>
          <p:cNvPr id="8" name="Imagen 7"/>
          <p:cNvPicPr>
            <a:picLocks noChangeAspect="1"/>
          </p:cNvPicPr>
          <p:nvPr/>
        </p:nvPicPr>
        <p:blipFill>
          <a:blip r:embed="rId5" cstate="screen">
            <a:extLst>
              <a:ext uri="{28A0092B-C50C-407E-A947-70E740481C1C}">
                <a14:useLocalDpi xmlns:a14="http://schemas.microsoft.com/office/drawing/2010/main" xmlns="" val="0"/>
              </a:ext>
            </a:extLst>
          </a:blip>
          <a:stretch>
            <a:fillRect/>
          </a:stretch>
        </p:blipFill>
        <p:spPr>
          <a:xfrm>
            <a:off x="7706445" y="2952542"/>
            <a:ext cx="3728785" cy="3182724"/>
          </a:xfrm>
          <a:prstGeom prst="rect">
            <a:avLst/>
          </a:prstGeom>
        </p:spPr>
      </p:pic>
    </p:spTree>
    <p:extLst>
      <p:ext uri="{BB962C8B-B14F-4D97-AF65-F5344CB8AC3E}">
        <p14:creationId xmlns:p14="http://schemas.microsoft.com/office/powerpoint/2010/main" xmlns="" val="279461777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10</a:t>
            </a:fld>
            <a:endParaRPr lang="es-ES" dirty="0"/>
          </a:p>
        </p:txBody>
      </p:sp>
      <p:sp>
        <p:nvSpPr>
          <p:cNvPr id="6" name="Marcador de texto 5"/>
          <p:cNvSpPr>
            <a:spLocks noGrp="1"/>
          </p:cNvSpPr>
          <p:nvPr>
            <p:ph type="body" sz="quarter" idx="4294967295"/>
          </p:nvPr>
        </p:nvSpPr>
        <p:spPr>
          <a:xfrm>
            <a:off x="3106738" y="2924175"/>
            <a:ext cx="9085262" cy="1089025"/>
          </a:xfrm>
        </p:spPr>
        <p:txBody>
          <a:bodyPr rtlCol="0">
            <a:normAutofit/>
          </a:bodyPr>
          <a:lstStyle/>
          <a:p>
            <a:pPr marL="0" indent="0" rtl="0">
              <a:buNone/>
            </a:pP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27120" y="0"/>
            <a:ext cx="4983480" cy="6921500"/>
          </a:xfrm>
          <a:prstGeom prst="rect">
            <a:avLst/>
          </a:prstGeom>
        </p:spPr>
      </p:pic>
    </p:spTree>
    <p:extLst>
      <p:ext uri="{BB962C8B-B14F-4D97-AF65-F5344CB8AC3E}">
        <p14:creationId xmlns:p14="http://schemas.microsoft.com/office/powerpoint/2010/main" xmlns="" val="429405946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11</a:t>
            </a:fld>
            <a:endParaRPr lang="es-ES" dirty="0"/>
          </a:p>
        </p:txBody>
      </p:sp>
      <p:sp>
        <p:nvSpPr>
          <p:cNvPr id="6" name="Marcador de texto 5"/>
          <p:cNvSpPr>
            <a:spLocks noGrp="1"/>
          </p:cNvSpPr>
          <p:nvPr>
            <p:ph type="body" sz="quarter" idx="4294967295"/>
          </p:nvPr>
        </p:nvSpPr>
        <p:spPr>
          <a:xfrm>
            <a:off x="1142014" y="3479006"/>
            <a:ext cx="9085262" cy="3119502"/>
          </a:xfrm>
        </p:spPr>
        <p:txBody>
          <a:bodyPr rtlCol="0">
            <a:normAutofit/>
          </a:bodyPr>
          <a:lstStyle/>
          <a:p>
            <a:pPr marL="0" indent="0" algn="just" rtl="0">
              <a:buNone/>
            </a:pPr>
            <a:r>
              <a:rPr lang="es-ES" b="1" dirty="0" smtClean="0">
                <a:solidFill>
                  <a:schemeClr val="accent6">
                    <a:lumMod val="75000"/>
                  </a:schemeClr>
                </a:solidFill>
                <a:effectLst>
                  <a:outerShdw blurRad="38100" dist="38100" dir="2700000" algn="tl">
                    <a:srgbClr val="000000">
                      <a:alpha val="43137"/>
                    </a:srgbClr>
                  </a:outerShdw>
                </a:effectLst>
              </a:rPr>
              <a:t>EL </a:t>
            </a:r>
            <a:r>
              <a:rPr lang="es-ES" sz="4000" b="1" dirty="0" smtClean="0">
                <a:solidFill>
                  <a:srgbClr val="FF0000"/>
                </a:solidFill>
                <a:effectLst>
                  <a:outerShdw blurRad="38100" dist="38100" dir="2700000" algn="tl">
                    <a:srgbClr val="000000">
                      <a:alpha val="43137"/>
                    </a:srgbClr>
                  </a:outerShdw>
                </a:effectLst>
              </a:rPr>
              <a:t>PROFETA ZACARÍAS</a:t>
            </a:r>
            <a:r>
              <a:rPr lang="es-ES" b="1" dirty="0" smtClean="0">
                <a:solidFill>
                  <a:schemeClr val="accent6">
                    <a:lumMod val="75000"/>
                  </a:schemeClr>
                </a:solidFill>
                <a:effectLst>
                  <a:outerShdw blurRad="38100" dist="38100" dir="2700000" algn="tl">
                    <a:srgbClr val="000000">
                      <a:alpha val="43137"/>
                    </a:srgbClr>
                  </a:outerShdw>
                </a:effectLst>
              </a:rPr>
              <a:t>, EN UNA ESPECIE DE BUHARDILLA, SOBRE EL TECHO PINTADO.</a:t>
            </a:r>
          </a:p>
          <a:p>
            <a:pPr marL="0" indent="0" algn="just" rtl="0">
              <a:buNone/>
            </a:pPr>
            <a:r>
              <a:rPr lang="es-ES" b="1" dirty="0" smtClean="0">
                <a:solidFill>
                  <a:schemeClr val="accent6">
                    <a:lumMod val="75000"/>
                  </a:schemeClr>
                </a:solidFill>
                <a:effectLst>
                  <a:outerShdw blurRad="38100" dist="38100" dir="2700000" algn="tl">
                    <a:srgbClr val="000000">
                      <a:alpha val="43137"/>
                    </a:srgbClr>
                  </a:outerShdw>
                </a:effectLst>
              </a:rPr>
              <a:t>INSCRITA EN LATÍN, SOBRE UNA CINTA, SE MUESTRA SU PROFECÍA</a:t>
            </a:r>
          </a:p>
          <a:p>
            <a:pPr marL="0" indent="0" algn="just" rtl="0">
              <a:buNone/>
            </a:pPr>
            <a:r>
              <a:rPr lang="es-ES" b="1" i="1" dirty="0" smtClean="0">
                <a:solidFill>
                  <a:schemeClr val="accent6">
                    <a:lumMod val="75000"/>
                  </a:schemeClr>
                </a:solidFill>
                <a:effectLst>
                  <a:outerShdw blurRad="38100" dist="38100" dir="2700000" algn="tl">
                    <a:srgbClr val="000000">
                      <a:alpha val="43137"/>
                    </a:srgbClr>
                  </a:outerShdw>
                </a:effectLst>
              </a:rPr>
              <a:t>“ALÉGRATE MUCHO, HIJA DE SIÓN; DA VOCES DE JÚBILO; HE AQUÍ QUE TU REY VENDRÁ A TI” . </a:t>
            </a:r>
            <a:r>
              <a:rPr lang="es-ES" b="1" dirty="0" smtClean="0">
                <a:solidFill>
                  <a:schemeClr val="accent6">
                    <a:lumMod val="75000"/>
                  </a:schemeClr>
                </a:solidFill>
                <a:effectLst>
                  <a:outerShdw blurRad="38100" dist="38100" dir="2700000" algn="tl">
                    <a:srgbClr val="000000">
                      <a:alpha val="43137"/>
                    </a:srgbClr>
                  </a:outerShdw>
                </a:effectLst>
              </a:rPr>
              <a:t>Zacarías 9,9</a:t>
            </a:r>
            <a:endParaRPr lang="es-ES" b="1" i="1" dirty="0">
              <a:solidFill>
                <a:schemeClr val="accent6">
                  <a:lumMod val="75000"/>
                </a:schemeClr>
              </a:solidFill>
              <a:effectLst>
                <a:outerShdw blurRad="38100" dist="38100" dir="2700000" algn="tl">
                  <a:srgbClr val="000000">
                    <a:alpha val="43137"/>
                  </a:srgbClr>
                </a:outerShdw>
              </a:effectLst>
            </a:endParaRPr>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xmlns="" val="0"/>
              </a:ext>
            </a:extLst>
          </a:blip>
          <a:srcRect b="71892"/>
          <a:stretch/>
        </p:blipFill>
        <p:spPr>
          <a:xfrm>
            <a:off x="3106738" y="0"/>
            <a:ext cx="4918124" cy="2850292"/>
          </a:xfrm>
          <a:prstGeom prst="rect">
            <a:avLst/>
          </a:prstGeom>
        </p:spPr>
      </p:pic>
      <p:pic>
        <p:nvPicPr>
          <p:cNvPr id="4" name="Imagen 3"/>
          <p:cNvPicPr>
            <a:picLocks noChangeAspect="1"/>
          </p:cNvPicPr>
          <p:nvPr/>
        </p:nvPicPr>
        <p:blipFill>
          <a:blip r:embed="rId4" cstate="print"/>
          <a:stretch>
            <a:fillRect/>
          </a:stretch>
        </p:blipFill>
        <p:spPr>
          <a:xfrm>
            <a:off x="7381122" y="183616"/>
            <a:ext cx="536494" cy="585267"/>
          </a:xfrm>
          <a:prstGeom prst="rect">
            <a:avLst/>
          </a:prstGeom>
        </p:spPr>
      </p:pic>
    </p:spTree>
    <p:extLst>
      <p:ext uri="{BB962C8B-B14F-4D97-AF65-F5344CB8AC3E}">
        <p14:creationId xmlns:p14="http://schemas.microsoft.com/office/powerpoint/2010/main" xmlns="" val="81751057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p:cTn id="1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17949" y="0"/>
            <a:ext cx="5021732" cy="2455069"/>
          </a:xfrm>
          <a:prstGeom prst="rect">
            <a:avLst/>
          </a:prstGeom>
        </p:spPr>
      </p:pic>
      <p:pic>
        <p:nvPicPr>
          <p:cNvPr id="4" name="Imagen 3"/>
          <p:cNvPicPr>
            <a:picLocks noChangeAspect="1"/>
          </p:cNvPicPr>
          <p:nvPr/>
        </p:nvPicPr>
        <p:blipFill>
          <a:blip r:embed="rId4" cstate="print"/>
          <a:stretch>
            <a:fillRect/>
          </a:stretch>
        </p:blipFill>
        <p:spPr>
          <a:xfrm>
            <a:off x="7649369" y="288391"/>
            <a:ext cx="536494" cy="585267"/>
          </a:xfrm>
          <a:prstGeom prst="rect">
            <a:avLst/>
          </a:prstGeom>
        </p:spPr>
      </p:pic>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12</a:t>
            </a:fld>
            <a:endParaRPr lang="es-ES" dirty="0"/>
          </a:p>
        </p:txBody>
      </p:sp>
      <p:sp>
        <p:nvSpPr>
          <p:cNvPr id="9" name="Marcador de texto 5"/>
          <p:cNvSpPr>
            <a:spLocks noGrp="1"/>
          </p:cNvSpPr>
          <p:nvPr>
            <p:ph type="body" sz="quarter" idx="4294967295"/>
          </p:nvPr>
        </p:nvSpPr>
        <p:spPr>
          <a:xfrm>
            <a:off x="838199" y="2743460"/>
            <a:ext cx="10999573" cy="3879761"/>
          </a:xfrm>
        </p:spPr>
        <p:txBody>
          <a:bodyPr rtlCol="0">
            <a:normAutofit lnSpcReduction="10000"/>
          </a:bodyPr>
          <a:lstStyle/>
          <a:p>
            <a:pPr marL="0" indent="0" algn="just" rtl="0">
              <a:buNone/>
            </a:pPr>
            <a:r>
              <a:rPr lang="es-ES" b="1" dirty="0" smtClean="0">
                <a:solidFill>
                  <a:schemeClr val="accent6">
                    <a:lumMod val="75000"/>
                  </a:schemeClr>
                </a:solidFill>
                <a:effectLst>
                  <a:outerShdw blurRad="38100" dist="38100" dir="2700000" algn="tl">
                    <a:srgbClr val="000000">
                      <a:alpha val="43137"/>
                    </a:srgbClr>
                  </a:outerShdw>
                </a:effectLst>
              </a:rPr>
              <a:t>EL </a:t>
            </a:r>
            <a:r>
              <a:rPr lang="es-ES" sz="4000" b="1" dirty="0" smtClean="0">
                <a:solidFill>
                  <a:srgbClr val="FF0000"/>
                </a:solidFill>
                <a:effectLst>
                  <a:outerShdw blurRad="38100" dist="38100" dir="2700000" algn="tl">
                    <a:srgbClr val="000000">
                      <a:alpha val="43137"/>
                    </a:srgbClr>
                  </a:outerShdw>
                </a:effectLst>
              </a:rPr>
              <a:t>PROFETA MIQUEAS </a:t>
            </a:r>
            <a:r>
              <a:rPr lang="es-ES" b="1" dirty="0" smtClean="0">
                <a:solidFill>
                  <a:schemeClr val="accent6">
                    <a:lumMod val="75000"/>
                  </a:schemeClr>
                </a:solidFill>
                <a:effectLst>
                  <a:outerShdw blurRad="38100" dist="38100" dir="2700000" algn="tl">
                    <a:srgbClr val="000000">
                      <a:alpha val="43137"/>
                    </a:srgbClr>
                  </a:outerShdw>
                </a:effectLst>
              </a:rPr>
              <a:t>APARECE EN EL SEMICÍRCULO QUE QUEDA SOBRE MARÍA.</a:t>
            </a:r>
          </a:p>
          <a:p>
            <a:pPr marL="0" indent="0" algn="just" rtl="0">
              <a:buNone/>
            </a:pPr>
            <a:r>
              <a:rPr lang="es-ES" b="1" dirty="0" smtClean="0">
                <a:solidFill>
                  <a:schemeClr val="accent6">
                    <a:lumMod val="75000"/>
                  </a:schemeClr>
                </a:solidFill>
                <a:effectLst>
                  <a:outerShdw blurRad="38100" dist="38100" dir="2700000" algn="tl">
                    <a:srgbClr val="000000">
                      <a:alpha val="43137"/>
                    </a:srgbClr>
                  </a:outerShdw>
                </a:effectLst>
              </a:rPr>
              <a:t>EN LA CINTA PINTADA APARECE LA PROFECÍA JUDÍA DE LA LLEGADA DEL MESÍAS:</a:t>
            </a:r>
          </a:p>
          <a:p>
            <a:pPr marL="0" indent="0" algn="just" rtl="0">
              <a:buNone/>
            </a:pPr>
            <a:r>
              <a:rPr lang="es-ES" b="1" i="1" dirty="0" smtClean="0">
                <a:solidFill>
                  <a:schemeClr val="accent6">
                    <a:lumMod val="75000"/>
                  </a:schemeClr>
                </a:solidFill>
                <a:effectLst>
                  <a:outerShdw blurRad="38100" dist="38100" dir="2700000" algn="tl">
                    <a:srgbClr val="000000">
                      <a:alpha val="43137"/>
                    </a:srgbClr>
                  </a:outerShdw>
                </a:effectLst>
              </a:rPr>
              <a:t>“ DE TI SALDRÁ,EL QUE SERÁ SEÑOR EN ISRAEL”.</a:t>
            </a:r>
          </a:p>
          <a:p>
            <a:pPr marL="0" indent="0" algn="just" rtl="0">
              <a:buNone/>
            </a:pPr>
            <a:r>
              <a:rPr lang="es-ES" b="1" dirty="0" smtClean="0">
                <a:solidFill>
                  <a:schemeClr val="accent6">
                    <a:lumMod val="75000"/>
                  </a:schemeClr>
                </a:solidFill>
                <a:effectLst>
                  <a:outerShdw blurRad="38100" dist="38100" dir="2700000" algn="tl">
                    <a:srgbClr val="000000">
                      <a:alpha val="43137"/>
                    </a:srgbClr>
                  </a:outerShdw>
                </a:effectLst>
              </a:rPr>
              <a:t>UTILIZA LA MISMA POSTURA CON LA QUE DONATELLO LO REPRESENTÓ EN EL RELIEVE ESCULTÓRICO QUE REALIZÓ PARA EL NICHO QUE CORONABA SU ESTATUA DE SAN JORGE EN LA FACHADA DE LA IGLESIA DE ORSNMICHELE EN FLORENCIA, EN 1417</a:t>
            </a:r>
            <a:endParaRPr lang="es-ES"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157920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 calcmode="lin" valueType="num">
                                      <p:cBhvr>
                                        <p:cTn id="12"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p:cTn id="19"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13</a:t>
            </a:fld>
            <a:endParaRPr lang="es-ES" dirty="0"/>
          </a:p>
        </p:txBody>
      </p:sp>
      <p:sp>
        <p:nvSpPr>
          <p:cNvPr id="6" name="Marcador de texto 5"/>
          <p:cNvSpPr>
            <a:spLocks noGrp="1"/>
          </p:cNvSpPr>
          <p:nvPr>
            <p:ph type="body" sz="quarter" idx="4294967295"/>
          </p:nvPr>
        </p:nvSpPr>
        <p:spPr>
          <a:xfrm>
            <a:off x="3880021" y="2055813"/>
            <a:ext cx="8077200" cy="4300537"/>
          </a:xfrm>
        </p:spPr>
        <p:txBody>
          <a:bodyPr rtlCol="0">
            <a:normAutofit lnSpcReduction="10000"/>
          </a:bodyPr>
          <a:lstStyle/>
          <a:p>
            <a:pPr marL="0" indent="0" algn="just">
              <a:buNone/>
            </a:pPr>
            <a:r>
              <a:rPr lang="es-ES" sz="4000" b="1" dirty="0" smtClean="0">
                <a:solidFill>
                  <a:srgbClr val="FF0000"/>
                </a:solidFill>
                <a:effectLst>
                  <a:outerShdw blurRad="38100" dist="38100" dir="2700000" algn="tl">
                    <a:srgbClr val="000000">
                      <a:alpha val="43137"/>
                    </a:srgbClr>
                  </a:outerShdw>
                </a:effectLst>
              </a:rPr>
              <a:t>LA SIBILA ERITREA </a:t>
            </a:r>
            <a:r>
              <a:rPr lang="es-ES" b="1" dirty="0" smtClean="0">
                <a:solidFill>
                  <a:srgbClr val="7030A0"/>
                </a:solidFill>
                <a:effectLst>
                  <a:outerShdw blurRad="38100" dist="38100" dir="2700000" algn="tl">
                    <a:srgbClr val="000000">
                      <a:alpha val="43137"/>
                    </a:srgbClr>
                  </a:outerShdw>
                </a:effectLst>
              </a:rPr>
              <a:t>ERA UNA SACERDOTISA PROFÉTICA QUE PRESIDÍA EL ORÁCULO DE APOLO EN LA CIUDAD DE ERITRAS, EN JONIA, AL OESTE DE LA PENÍNSULA DE ANATOLIA.</a:t>
            </a:r>
          </a:p>
          <a:p>
            <a:pPr marL="0" indent="0" algn="just">
              <a:buNone/>
            </a:pPr>
            <a:r>
              <a:rPr lang="es-ES" b="1" dirty="0" smtClean="0">
                <a:solidFill>
                  <a:srgbClr val="7030A0"/>
                </a:solidFill>
                <a:effectLst>
                  <a:outerShdw blurRad="38100" dist="38100" dir="2700000" algn="tl">
                    <a:srgbClr val="000000">
                      <a:alpha val="43137"/>
                    </a:srgbClr>
                  </a:outerShdw>
                </a:effectLst>
              </a:rPr>
              <a:t>POPULARIZÓ LOS ACRÓSTICOS MEDIANTE VERSOS ESCRITOS EN HOJAS VEGETALES.</a:t>
            </a:r>
          </a:p>
          <a:p>
            <a:pPr marL="0" indent="0" algn="just">
              <a:buNone/>
            </a:pPr>
            <a:r>
              <a:rPr lang="es-ES" b="1" dirty="0" smtClean="0">
                <a:solidFill>
                  <a:srgbClr val="7030A0"/>
                </a:solidFill>
                <a:effectLst>
                  <a:outerShdw blurRad="38100" dist="38100" dir="2700000" algn="tl">
                    <a:srgbClr val="000000">
                      <a:alpha val="43137"/>
                    </a:srgbClr>
                  </a:outerShdw>
                </a:effectLst>
              </a:rPr>
              <a:t>LA CITA ES DE VIRGILIO, UNO DE LOS PAGANOS “BUENOS”:</a:t>
            </a:r>
          </a:p>
          <a:p>
            <a:pPr marL="0" indent="0" algn="just">
              <a:buNone/>
            </a:pPr>
            <a:r>
              <a:rPr lang="es-ES" b="1" dirty="0" smtClean="0">
                <a:solidFill>
                  <a:srgbClr val="7030A0"/>
                </a:solidFill>
                <a:effectLst>
                  <a:outerShdw blurRad="38100" dist="38100" dir="2700000" algn="tl">
                    <a:srgbClr val="000000">
                      <a:alpha val="43137"/>
                    </a:srgbClr>
                  </a:outerShdw>
                </a:effectLst>
              </a:rPr>
              <a:t>“</a:t>
            </a:r>
            <a:r>
              <a:rPr lang="es-ES" b="1" i="1" dirty="0" smtClean="0">
                <a:solidFill>
                  <a:srgbClr val="7030A0"/>
                </a:solidFill>
                <a:effectLst>
                  <a:outerShdw blurRad="38100" dist="38100" dir="2700000" algn="tl">
                    <a:srgbClr val="000000">
                      <a:alpha val="43137"/>
                    </a:srgbClr>
                  </a:outerShdw>
                </a:effectLst>
              </a:rPr>
              <a:t>NO HABLA CON LENGUA MORTAL, LE INSPIRA UN PODER QUE PROCEDE DE LAS ALTURAS</a:t>
            </a:r>
            <a:r>
              <a:rPr lang="es-ES" b="1" dirty="0" smtClean="0">
                <a:solidFill>
                  <a:srgbClr val="7030A0"/>
                </a:solidFill>
                <a:effectLst>
                  <a:outerShdw blurRad="38100" dist="38100" dir="2700000" algn="tl">
                    <a:srgbClr val="000000">
                      <a:alpha val="43137"/>
                    </a:srgbClr>
                  </a:outerShdw>
                </a:effectLst>
              </a:rPr>
              <a:t>”</a:t>
            </a:r>
            <a:endParaRPr lang="es-ES" b="1" dirty="0">
              <a:solidFill>
                <a:srgbClr val="7030A0"/>
              </a:solidFill>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3486665" cy="6836598"/>
          </a:xfrm>
          <a:prstGeom prst="rect">
            <a:avLst/>
          </a:prstGeom>
        </p:spPr>
      </p:pic>
      <p:sp>
        <p:nvSpPr>
          <p:cNvPr id="7" name="Dodecágono 6"/>
          <p:cNvSpPr/>
          <p:nvPr/>
        </p:nvSpPr>
        <p:spPr>
          <a:xfrm>
            <a:off x="431455" y="365125"/>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3</a:t>
            </a:r>
            <a:endParaRPr lang="es-ES" sz="1400" b="1" dirty="0">
              <a:solidFill>
                <a:schemeClr val="tx1"/>
              </a:solidFill>
            </a:endParaRPr>
          </a:p>
        </p:txBody>
      </p:sp>
    </p:spTree>
    <p:extLst>
      <p:ext uri="{BB962C8B-B14F-4D97-AF65-F5344CB8AC3E}">
        <p14:creationId xmlns:p14="http://schemas.microsoft.com/office/powerpoint/2010/main" xmlns="" val="69661983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 calcmode="lin" valueType="num">
                                      <p:cBhvr>
                                        <p:cTn id="1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14</a:t>
            </a:fld>
            <a:endParaRPr lang="es-ES" dirty="0"/>
          </a:p>
        </p:txBody>
      </p:sp>
      <p:sp>
        <p:nvSpPr>
          <p:cNvPr id="6" name="Marcador de texto 5"/>
          <p:cNvSpPr>
            <a:spLocks noGrp="1"/>
          </p:cNvSpPr>
          <p:nvPr>
            <p:ph type="body" sz="quarter" idx="4294967295"/>
          </p:nvPr>
        </p:nvSpPr>
        <p:spPr>
          <a:xfrm>
            <a:off x="419101" y="1173892"/>
            <a:ext cx="7927845" cy="5313405"/>
          </a:xfrm>
        </p:spPr>
        <p:txBody>
          <a:bodyPr rtlCol="0">
            <a:normAutofit lnSpcReduction="10000"/>
          </a:bodyPr>
          <a:lstStyle/>
          <a:p>
            <a:pPr marL="0" indent="0" algn="just">
              <a:buNone/>
            </a:pPr>
            <a:r>
              <a:rPr lang="es-ES" sz="4000" b="1" dirty="0">
                <a:solidFill>
                  <a:srgbClr val="FF0000"/>
                </a:solidFill>
                <a:effectLst>
                  <a:outerShdw blurRad="38100" dist="38100" dir="2700000" algn="tl">
                    <a:srgbClr val="000000">
                      <a:alpha val="43137"/>
                    </a:srgbClr>
                  </a:outerShdw>
                </a:effectLst>
              </a:rPr>
              <a:t>LA SIBILA </a:t>
            </a:r>
            <a:r>
              <a:rPr lang="es-ES" sz="4000" b="1" dirty="0" smtClean="0">
                <a:solidFill>
                  <a:srgbClr val="FF0000"/>
                </a:solidFill>
                <a:effectLst>
                  <a:outerShdw blurRad="38100" dist="38100" dir="2700000" algn="tl">
                    <a:srgbClr val="000000">
                      <a:alpha val="43137"/>
                    </a:srgbClr>
                  </a:outerShdw>
                </a:effectLst>
              </a:rPr>
              <a:t>CUMANA </a:t>
            </a:r>
            <a:r>
              <a:rPr lang="es-ES" b="1" dirty="0" smtClean="0">
                <a:solidFill>
                  <a:srgbClr val="7030A0"/>
                </a:solidFill>
                <a:effectLst>
                  <a:outerShdw blurRad="38100" dist="38100" dir="2700000" algn="tl">
                    <a:srgbClr val="000000">
                      <a:alpha val="43137"/>
                    </a:srgbClr>
                  </a:outerShdw>
                </a:effectLst>
              </a:rPr>
              <a:t>ERA NATURAL DE ERITRAS, PERO PASÓ LA MAYOR PARTE DE SU VIDA EN LA  CIUDAD DE CUMAS EN LA MAGNA GRECIA, EN LA COSTA DEL MAR TIRRENO, EN LA ACTUAL CAMPANIA, AL SUR DE ITALIA.</a:t>
            </a:r>
          </a:p>
          <a:p>
            <a:pPr marL="0" indent="0" algn="just">
              <a:buNone/>
            </a:pPr>
            <a:r>
              <a:rPr lang="es-ES" b="1" dirty="0" smtClean="0">
                <a:solidFill>
                  <a:srgbClr val="7030A0"/>
                </a:solidFill>
                <a:effectLst>
                  <a:outerShdw blurRad="38100" dist="38100" dir="2700000" algn="tl">
                    <a:srgbClr val="000000">
                      <a:alpha val="43137"/>
                    </a:srgbClr>
                  </a:outerShdw>
                </a:effectLst>
              </a:rPr>
              <a:t>EN LA ANTIGÜEDAD SE LA CONSIDERÓ COMO LA MÁS IMPORTANTE DE LAS DIEZ SIBILAS.</a:t>
            </a:r>
          </a:p>
          <a:p>
            <a:pPr marL="0" indent="0" algn="just">
              <a:buNone/>
            </a:pPr>
            <a:r>
              <a:rPr lang="es-ES" b="1" dirty="0" smtClean="0">
                <a:solidFill>
                  <a:srgbClr val="7030A0"/>
                </a:solidFill>
                <a:effectLst>
                  <a:outerShdw blurRad="38100" dist="38100" dir="2700000" algn="tl">
                    <a:srgbClr val="000000">
                      <a:alpha val="43137"/>
                    </a:srgbClr>
                  </a:outerShdw>
                </a:effectLst>
              </a:rPr>
              <a:t>SOBRE ELLA HAY UNA CITA DE SAN AGUSTÍN:</a:t>
            </a:r>
          </a:p>
          <a:p>
            <a:pPr marL="0" indent="0" algn="just">
              <a:buNone/>
            </a:pPr>
            <a:r>
              <a:rPr lang="es-ES" b="1" i="1" dirty="0" smtClean="0">
                <a:solidFill>
                  <a:srgbClr val="7030A0"/>
                </a:solidFill>
                <a:effectLst>
                  <a:outerShdw blurRad="38100" dist="38100" dir="2700000" algn="tl">
                    <a:srgbClr val="000000">
                      <a:alpha val="43137"/>
                    </a:srgbClr>
                  </a:outerShdw>
                </a:effectLst>
              </a:rPr>
              <a:t>“ EL REY MÁS ALTO VENDRÁ EN FORMA HUMANA PARA REINAR POR TODA LA ETERNIDAD”</a:t>
            </a:r>
          </a:p>
          <a:p>
            <a:pPr marL="0" indent="0" algn="just">
              <a:buNone/>
            </a:pPr>
            <a:r>
              <a:rPr lang="es-ES" b="1" dirty="0" smtClean="0">
                <a:solidFill>
                  <a:srgbClr val="7030A0"/>
                </a:solidFill>
                <a:effectLst>
                  <a:outerShdw blurRad="38100" dist="38100" dir="2700000" algn="tl">
                    <a:srgbClr val="000000">
                      <a:alpha val="43137"/>
                    </a:srgbClr>
                  </a:outerShdw>
                </a:effectLst>
              </a:rPr>
              <a:t>PONE SU MANO EN EL VIENTRE EN REFERENCIA AL EMBARAZO DE MARÍA</a:t>
            </a:r>
            <a:endParaRPr lang="es-ES" b="1" dirty="0">
              <a:solidFill>
                <a:srgbClr val="7030A0"/>
              </a:solidFill>
              <a:effectLst>
                <a:outerShdw blurRad="38100" dist="38100" dir="2700000" algn="tl">
                  <a:srgbClr val="000000">
                    <a:alpha val="43137"/>
                  </a:srgbClr>
                </a:outerShdw>
              </a:effectLst>
            </a:endParaRPr>
          </a:p>
          <a:p>
            <a:pPr marL="0" indent="0" rtl="0">
              <a:buNone/>
            </a:pP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02682" y="0"/>
            <a:ext cx="3411855" cy="6858000"/>
          </a:xfrm>
          <a:prstGeom prst="rect">
            <a:avLst/>
          </a:prstGeom>
        </p:spPr>
      </p:pic>
      <p:sp>
        <p:nvSpPr>
          <p:cNvPr id="7" name="Dodecágono 6"/>
          <p:cNvSpPr/>
          <p:nvPr/>
        </p:nvSpPr>
        <p:spPr>
          <a:xfrm>
            <a:off x="11251856" y="228600"/>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4</a:t>
            </a:r>
          </a:p>
        </p:txBody>
      </p:sp>
    </p:spTree>
    <p:extLst>
      <p:ext uri="{BB962C8B-B14F-4D97-AF65-F5344CB8AC3E}">
        <p14:creationId xmlns:p14="http://schemas.microsoft.com/office/powerpoint/2010/main" xmlns="" val="127269435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 calcmode="lin" valueType="num">
                                      <p:cBhvr>
                                        <p:cTn id="1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6">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p:cTn id="1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968314" y="365125"/>
            <a:ext cx="5385485" cy="1325563"/>
          </a:xfrm>
        </p:spPr>
        <p:txBody>
          <a:bodyPr>
            <a:noAutofit/>
          </a:bodyPr>
          <a:lstStyle/>
          <a:p>
            <a:pPr algn="just"/>
            <a:r>
              <a:rPr lang="es-ES" sz="2400" b="1" dirty="0" smtClean="0">
                <a:solidFill>
                  <a:srgbClr val="00B0F0"/>
                </a:solidFill>
                <a:effectLst>
                  <a:outerShdw blurRad="38100" dist="38100" dir="2700000" algn="tl">
                    <a:srgbClr val="000000">
                      <a:alpha val="43137"/>
                    </a:srgbClr>
                  </a:outerShdw>
                </a:effectLst>
              </a:rPr>
              <a:t>EL LIRIO BLANCO EN LA MANO INDICA LA VIRGINIDAD Y LA PUREZA DE MARÍA Y QUE GABRIEL NO PRETENDE HACERLE NINGÚN DAÑO</a:t>
            </a:r>
            <a:endParaRPr lang="es-ES" sz="2400" b="1" dirty="0">
              <a:solidFill>
                <a:srgbClr val="00B0F0"/>
              </a:solidFill>
              <a:effectLst>
                <a:outerShdw blurRad="38100" dist="38100" dir="2700000" algn="tl">
                  <a:srgbClr val="000000">
                    <a:alpha val="43137"/>
                  </a:srgbClr>
                </a:outerShdw>
              </a:effectLst>
            </a:endParaRPr>
          </a:p>
        </p:txBody>
      </p:sp>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15</a:t>
            </a:fld>
            <a:endParaRPr lang="es-ES" dirty="0"/>
          </a:p>
        </p:txBody>
      </p:sp>
      <p:sp>
        <p:nvSpPr>
          <p:cNvPr id="6" name="Marcador de texto 5"/>
          <p:cNvSpPr>
            <a:spLocks noGrp="1"/>
          </p:cNvSpPr>
          <p:nvPr>
            <p:ph type="body" sz="quarter" idx="4294967295"/>
          </p:nvPr>
        </p:nvSpPr>
        <p:spPr>
          <a:xfrm>
            <a:off x="4505899" y="1982468"/>
            <a:ext cx="7414054" cy="4392972"/>
          </a:xfrm>
        </p:spPr>
        <p:txBody>
          <a:bodyPr rtlCol="0">
            <a:normAutofit fontScale="85000" lnSpcReduction="20000"/>
          </a:bodyPr>
          <a:lstStyle/>
          <a:p>
            <a:pPr marL="0" indent="0" algn="just">
              <a:buNone/>
            </a:pPr>
            <a:r>
              <a:rPr lang="es-ES" sz="4000" b="1" dirty="0" smtClean="0">
                <a:solidFill>
                  <a:srgbClr val="FF0000"/>
                </a:solidFill>
                <a:effectLst>
                  <a:outerShdw blurRad="38100" dist="38100" dir="2700000" algn="tl">
                    <a:srgbClr val="000000">
                      <a:alpha val="43137"/>
                    </a:srgbClr>
                  </a:outerShdw>
                </a:effectLst>
              </a:rPr>
              <a:t>EL ARCANGEL SAN GABRIEL </a:t>
            </a:r>
            <a:r>
              <a:rPr lang="es-ES" b="1" dirty="0" smtClean="0">
                <a:solidFill>
                  <a:srgbClr val="FF0000"/>
                </a:solidFill>
                <a:effectLst>
                  <a:outerShdw blurRad="38100" dist="38100" dir="2700000" algn="tl">
                    <a:srgbClr val="000000">
                      <a:alpha val="43137"/>
                    </a:srgbClr>
                  </a:outerShdw>
                </a:effectLst>
              </a:rPr>
              <a:t>PRONUNCIA LAS PALABRAS DE LA ANUNCIACIÓN, QUE ESTÁN GRABADAS EN ORO EN LA PARED:</a:t>
            </a:r>
          </a:p>
          <a:p>
            <a:pPr marL="0" indent="0" algn="just">
              <a:buNone/>
            </a:pPr>
            <a:r>
              <a:rPr lang="es-ES" sz="3000" b="1" i="1" dirty="0" smtClean="0">
                <a:solidFill>
                  <a:srgbClr val="FF0000"/>
                </a:solidFill>
                <a:effectLst>
                  <a:outerShdw blurRad="38100" dist="38100" dir="2700000" algn="tl">
                    <a:srgbClr val="000000">
                      <a:alpha val="43137"/>
                    </a:srgbClr>
                  </a:outerShdw>
                </a:effectLst>
              </a:rPr>
              <a:t>“ AVE GRATIA PLENA DOMINUS TECUM”</a:t>
            </a:r>
          </a:p>
          <a:p>
            <a:pPr marL="0" indent="0" algn="just">
              <a:buNone/>
            </a:pPr>
            <a:r>
              <a:rPr lang="es-ES" sz="3000" b="1" i="1" dirty="0" smtClean="0">
                <a:solidFill>
                  <a:srgbClr val="FF0000"/>
                </a:solidFill>
                <a:effectLst>
                  <a:outerShdw blurRad="38100" dist="38100" dir="2700000" algn="tl">
                    <a:srgbClr val="000000">
                      <a:alpha val="43137"/>
                    </a:srgbClr>
                  </a:outerShdw>
                </a:effectLst>
              </a:rPr>
              <a:t>“ AVE [MARÍA] LLENA ERES DE GRACIA, EL SEÑOR ES CONTIGO”</a:t>
            </a:r>
          </a:p>
          <a:p>
            <a:pPr marL="0" indent="0" algn="just">
              <a:buNone/>
            </a:pPr>
            <a:r>
              <a:rPr lang="es-ES" sz="3000" b="1" dirty="0" smtClean="0">
                <a:solidFill>
                  <a:srgbClr val="FF0000"/>
                </a:solidFill>
                <a:effectLst>
                  <a:outerShdw blurRad="38100" dist="38100" dir="2700000" algn="tl">
                    <a:srgbClr val="000000">
                      <a:alpha val="43137"/>
                    </a:srgbClr>
                  </a:outerShdw>
                </a:effectLst>
              </a:rPr>
              <a:t>MÁS QUE DE PIE PARECE ESTAR FLOTANDO EN LA ESTANCIA.</a:t>
            </a:r>
          </a:p>
          <a:p>
            <a:pPr marL="0" indent="0" algn="just">
              <a:buNone/>
            </a:pPr>
            <a:r>
              <a:rPr lang="es-ES" sz="3000" b="1" dirty="0" smtClean="0">
                <a:solidFill>
                  <a:srgbClr val="FF0000"/>
                </a:solidFill>
                <a:effectLst>
                  <a:outerShdw blurRad="38100" dist="38100" dir="2700000" algn="tl">
                    <a:srgbClr val="000000">
                      <a:alpha val="43137"/>
                    </a:srgbClr>
                  </a:outerShdw>
                </a:effectLst>
              </a:rPr>
              <a:t>EL APOSENTO NO ES FIEL A LA ÉPOCA BÍBLICA, ES CONTEMPORÁNEO DEL AUTOR.</a:t>
            </a:r>
          </a:p>
          <a:p>
            <a:pPr marL="0" indent="0" algn="just">
              <a:buNone/>
            </a:pPr>
            <a:r>
              <a:rPr lang="es-ES" sz="3000" b="1" dirty="0" smtClean="0">
                <a:solidFill>
                  <a:srgbClr val="FF0000"/>
                </a:solidFill>
                <a:effectLst>
                  <a:outerShdw blurRad="38100" dist="38100" dir="2700000" algn="tl">
                    <a:srgbClr val="000000">
                      <a:alpha val="43137"/>
                    </a:srgbClr>
                  </a:outerShdw>
                </a:effectLst>
              </a:rPr>
              <a:t>EL SOL INUNDA LA ESTANCIA A TRAVÉS DE LA VENTANA ABIERTA, QUE PROYECTA LA SOMBRA SOBRE LA PARED </a:t>
            </a:r>
            <a:endParaRPr lang="es-ES" sz="3000" b="1" i="1" dirty="0">
              <a:solidFill>
                <a:srgbClr val="FF0000"/>
              </a:solidFill>
              <a:effectLst>
                <a:outerShdw blurRad="38100" dist="38100" dir="2700000" algn="tl">
                  <a:srgbClr val="000000">
                    <a:alpha val="43137"/>
                  </a:srgbClr>
                </a:outerShdw>
              </a:effectLst>
            </a:endParaRPr>
          </a:p>
          <a:p>
            <a:pPr marL="0" indent="0" rtl="0">
              <a:buNone/>
            </a:pPr>
            <a:endParaRPr lang="es-ES" dirty="0"/>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xmlns="" val="0"/>
              </a:ext>
            </a:extLst>
          </a:blip>
          <a:srcRect t="24216"/>
          <a:stretch/>
        </p:blipFill>
        <p:spPr>
          <a:xfrm>
            <a:off x="0" y="-1"/>
            <a:ext cx="4374292" cy="6835059"/>
          </a:xfrm>
          <a:prstGeom prst="rect">
            <a:avLst/>
          </a:prstGeom>
        </p:spPr>
      </p:pic>
      <p:sp>
        <p:nvSpPr>
          <p:cNvPr id="7" name="Dodecágono 6"/>
          <p:cNvSpPr/>
          <p:nvPr/>
        </p:nvSpPr>
        <p:spPr>
          <a:xfrm>
            <a:off x="3434147" y="297764"/>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5</a:t>
            </a:r>
          </a:p>
        </p:txBody>
      </p:sp>
      <p:sp>
        <p:nvSpPr>
          <p:cNvPr id="4" name="Flecha izquierda 3"/>
          <p:cNvSpPr/>
          <p:nvPr/>
        </p:nvSpPr>
        <p:spPr>
          <a:xfrm rot="20308501">
            <a:off x="4023032" y="891074"/>
            <a:ext cx="1831024" cy="191356"/>
          </a:xfrm>
          <a:prstGeom prst="leftArrow">
            <a:avLst/>
          </a:prstGeom>
          <a:solidFill>
            <a:srgbClr val="75D1FF"/>
          </a:solid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77860355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 calcmode="lin" valueType="num">
                                      <p:cBhvr additive="base">
                                        <p:cTn id="1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6047342" cy="1325563"/>
          </a:xfrm>
        </p:spPr>
        <p:txBody>
          <a:bodyPr>
            <a:noAutofit/>
          </a:bodyPr>
          <a:lstStyle/>
          <a:p>
            <a:pPr algn="just"/>
            <a:r>
              <a:rPr lang="es-ES" sz="2400" b="1" dirty="0">
                <a:solidFill>
                  <a:srgbClr val="00B050"/>
                </a:solidFill>
                <a:effectLst>
                  <a:outerShdw blurRad="38100" dist="38100" dir="2700000" algn="tl">
                    <a:srgbClr val="000000">
                      <a:alpha val="43137"/>
                    </a:srgbClr>
                  </a:outerShdw>
                </a:effectLst>
              </a:rPr>
              <a:t>EL </a:t>
            </a:r>
            <a:r>
              <a:rPr lang="es-ES" sz="2400" b="1" dirty="0" smtClean="0">
                <a:solidFill>
                  <a:srgbClr val="00B050"/>
                </a:solidFill>
                <a:effectLst>
                  <a:outerShdw blurRad="38100" dist="38100" dir="2700000" algn="tl">
                    <a:srgbClr val="000000">
                      <a:alpha val="43137"/>
                    </a:srgbClr>
                  </a:outerShdw>
                </a:effectLst>
              </a:rPr>
              <a:t>ESPÍRITU SANTO , EN FORMA DE PALOMA, DESCIENDE  SOBRE ELLA, SEÑALANDO QUE ALOJARÁ EN SU SENO A CRISTO</a:t>
            </a:r>
            <a:endParaRPr lang="es-ES" sz="2400" dirty="0">
              <a:solidFill>
                <a:srgbClr val="00B050"/>
              </a:solidFill>
            </a:endParaRPr>
          </a:p>
        </p:txBody>
      </p:sp>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16</a:t>
            </a:fld>
            <a:endParaRPr lang="es-ES" dirty="0"/>
          </a:p>
        </p:txBody>
      </p:sp>
      <p:sp>
        <p:nvSpPr>
          <p:cNvPr id="6" name="Marcador de texto 5"/>
          <p:cNvSpPr>
            <a:spLocks noGrp="1"/>
          </p:cNvSpPr>
          <p:nvPr>
            <p:ph type="body" sz="quarter" idx="4294967295"/>
          </p:nvPr>
        </p:nvSpPr>
        <p:spPr>
          <a:xfrm>
            <a:off x="110169" y="1690688"/>
            <a:ext cx="7662231" cy="3509273"/>
          </a:xfrm>
        </p:spPr>
        <p:txBody>
          <a:bodyPr rtlCol="0">
            <a:normAutofit fontScale="92500" lnSpcReduction="10000"/>
          </a:bodyPr>
          <a:lstStyle/>
          <a:p>
            <a:pPr marL="0" indent="0" algn="just">
              <a:buNone/>
            </a:pPr>
            <a:r>
              <a:rPr lang="es-ES" sz="3600" b="1" dirty="0" smtClean="0">
                <a:solidFill>
                  <a:srgbClr val="FF0000"/>
                </a:solidFill>
                <a:effectLst>
                  <a:outerShdw blurRad="38100" dist="38100" dir="2700000" algn="tl">
                    <a:srgbClr val="000000">
                      <a:alpha val="43137"/>
                    </a:srgbClr>
                  </a:outerShdw>
                </a:effectLst>
              </a:rPr>
              <a:t>LA VIRGEN MARÍA, </a:t>
            </a:r>
            <a:r>
              <a:rPr lang="es-ES" b="1" dirty="0">
                <a:solidFill>
                  <a:srgbClr val="FF0000"/>
                </a:solidFill>
                <a:effectLst>
                  <a:outerShdw blurRad="38100" dist="38100" dir="2700000" algn="tl">
                    <a:srgbClr val="000000">
                      <a:alpha val="43137"/>
                    </a:srgbClr>
                  </a:outerShdw>
                </a:effectLst>
              </a:rPr>
              <a:t>ARRODILLADA</a:t>
            </a:r>
            <a:r>
              <a:rPr lang="es-ES" sz="3600" b="1" dirty="0" smtClean="0">
                <a:solidFill>
                  <a:srgbClr val="FF0000"/>
                </a:solidFill>
                <a:effectLst>
                  <a:outerShdw blurRad="38100" dist="38100" dir="2700000" algn="tl">
                    <a:srgbClr val="000000">
                      <a:alpha val="43137"/>
                    </a:srgbClr>
                  </a:outerShdw>
                </a:effectLst>
              </a:rPr>
              <a:t> </a:t>
            </a:r>
            <a:r>
              <a:rPr lang="es-ES" b="1" dirty="0" smtClean="0">
                <a:solidFill>
                  <a:srgbClr val="FF0000"/>
                </a:solidFill>
                <a:effectLst>
                  <a:outerShdw blurRad="38100" dist="38100" dir="2700000" algn="tl">
                    <a:srgbClr val="000000">
                      <a:alpha val="43137"/>
                    </a:srgbClr>
                  </a:outerShdw>
                </a:effectLst>
              </a:rPr>
              <a:t>RECIBE LAS PALABRAS DE GABRIEL  Y RESPONDE:</a:t>
            </a:r>
            <a:endParaRPr lang="es-ES" b="1" dirty="0">
              <a:solidFill>
                <a:srgbClr val="FF0000"/>
              </a:solidFill>
              <a:effectLst>
                <a:outerShdw blurRad="38100" dist="38100" dir="2700000" algn="tl">
                  <a:srgbClr val="000000">
                    <a:alpha val="43137"/>
                  </a:srgbClr>
                </a:outerShdw>
              </a:effectLst>
            </a:endParaRPr>
          </a:p>
          <a:p>
            <a:pPr marL="0" indent="0" algn="just">
              <a:buNone/>
            </a:pPr>
            <a:r>
              <a:rPr lang="es-ES" b="1" i="1" dirty="0">
                <a:solidFill>
                  <a:srgbClr val="FF0000"/>
                </a:solidFill>
                <a:effectLst>
                  <a:outerShdw blurRad="38100" dist="38100" dir="2700000" algn="tl">
                    <a:srgbClr val="000000">
                      <a:alpha val="43137"/>
                    </a:srgbClr>
                  </a:outerShdw>
                </a:effectLst>
              </a:rPr>
              <a:t>“ </a:t>
            </a:r>
            <a:r>
              <a:rPr lang="es-ES" b="1" i="1" dirty="0" smtClean="0">
                <a:solidFill>
                  <a:srgbClr val="FF0000"/>
                </a:solidFill>
                <a:effectLst>
                  <a:outerShdw blurRad="38100" dist="38100" dir="2700000" algn="tl">
                    <a:srgbClr val="000000">
                      <a:alpha val="43137"/>
                    </a:srgbClr>
                  </a:outerShdw>
                </a:effectLst>
              </a:rPr>
              <a:t>ECCE ANCILLA DOMINI”</a:t>
            </a:r>
            <a:endParaRPr lang="es-ES" b="1" i="1" dirty="0">
              <a:solidFill>
                <a:srgbClr val="FF0000"/>
              </a:solidFill>
              <a:effectLst>
                <a:outerShdw blurRad="38100" dist="38100" dir="2700000" algn="tl">
                  <a:srgbClr val="000000">
                    <a:alpha val="43137"/>
                  </a:srgbClr>
                </a:outerShdw>
              </a:effectLst>
            </a:endParaRPr>
          </a:p>
          <a:p>
            <a:pPr marL="0" indent="0" algn="just">
              <a:buNone/>
            </a:pPr>
            <a:r>
              <a:rPr lang="es-ES" b="1" i="1" dirty="0">
                <a:solidFill>
                  <a:srgbClr val="FF0000"/>
                </a:solidFill>
                <a:effectLst>
                  <a:outerShdw blurRad="38100" dist="38100" dir="2700000" algn="tl">
                    <a:srgbClr val="000000">
                      <a:alpha val="43137"/>
                    </a:srgbClr>
                  </a:outerShdw>
                </a:effectLst>
              </a:rPr>
              <a:t>“ </a:t>
            </a:r>
            <a:r>
              <a:rPr lang="es-ES" b="1" i="1" dirty="0" smtClean="0">
                <a:solidFill>
                  <a:srgbClr val="FF0000"/>
                </a:solidFill>
                <a:effectLst>
                  <a:outerShdw blurRad="38100" dist="38100" dir="2700000" algn="tl">
                    <a:srgbClr val="000000">
                      <a:alpha val="43137"/>
                    </a:srgbClr>
                  </a:outerShdw>
                </a:effectLst>
              </a:rPr>
              <a:t>HE AQUÍ LA ESCLAVA DEL SEÑOR”</a:t>
            </a:r>
            <a:endParaRPr lang="es-ES" b="1" i="1" dirty="0">
              <a:solidFill>
                <a:srgbClr val="FF0000"/>
              </a:solidFill>
              <a:effectLst>
                <a:outerShdw blurRad="38100" dist="38100" dir="2700000" algn="tl">
                  <a:srgbClr val="000000">
                    <a:alpha val="43137"/>
                  </a:srgbClr>
                </a:outerShdw>
              </a:effectLst>
            </a:endParaRPr>
          </a:p>
          <a:p>
            <a:pPr marL="0" indent="0" algn="just">
              <a:buNone/>
            </a:pPr>
            <a:r>
              <a:rPr lang="es-ES" b="1" dirty="0" smtClean="0">
                <a:solidFill>
                  <a:srgbClr val="FF0000"/>
                </a:solidFill>
                <a:effectLst>
                  <a:outerShdw blurRad="38100" dist="38100" dir="2700000" algn="tl">
                    <a:srgbClr val="000000">
                      <a:alpha val="43137"/>
                    </a:srgbClr>
                  </a:outerShdw>
                </a:effectLst>
              </a:rPr>
              <a:t>LA RESPUESTA ESTÁ ESCRITA BOCA ABAJO, PORQUE LA RESPUESTA ES A DIOS Y NO AL ESPECTADOR.</a:t>
            </a:r>
          </a:p>
          <a:p>
            <a:pPr marL="0" indent="0" algn="just">
              <a:buNone/>
            </a:pPr>
            <a:r>
              <a:rPr lang="es-ES" b="1" dirty="0" smtClean="0">
                <a:solidFill>
                  <a:srgbClr val="FF0000"/>
                </a:solidFill>
                <a:effectLst>
                  <a:outerShdw blurRad="38100" dist="38100" dir="2700000" algn="tl">
                    <a:srgbClr val="000000">
                      <a:alpha val="43137"/>
                    </a:srgbClr>
                  </a:outerShdw>
                </a:effectLst>
              </a:rPr>
              <a:t>MARÍA MANTIENE LAS MANOS CRUZADAS SOBRE EL PECHO EN GESTO DE HUMILDAD (cercano a la tierra)</a:t>
            </a:r>
            <a:endParaRPr lang="es-ES" b="1" dirty="0">
              <a:solidFill>
                <a:srgbClr val="FF0000"/>
              </a:solidFill>
              <a:effectLst>
                <a:outerShdw blurRad="38100" dist="38100" dir="2700000" algn="tl">
                  <a:srgbClr val="000000">
                    <a:alpha val="43137"/>
                  </a:srgbClr>
                </a:outerShdw>
              </a:effectLst>
            </a:endParaRPr>
          </a:p>
          <a:p>
            <a:pPr marL="0" indent="0" rtl="0">
              <a:buNone/>
            </a:pP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032" y="35485"/>
            <a:ext cx="3918336" cy="6822515"/>
          </a:xfrm>
          <a:prstGeom prst="rect">
            <a:avLst/>
          </a:prstGeom>
        </p:spPr>
      </p:pic>
      <p:sp>
        <p:nvSpPr>
          <p:cNvPr id="7" name="Dodecágono 6"/>
          <p:cNvSpPr/>
          <p:nvPr/>
        </p:nvSpPr>
        <p:spPr>
          <a:xfrm>
            <a:off x="7251357" y="296820"/>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6</a:t>
            </a:r>
            <a:endParaRPr lang="es-ES" sz="1400" b="1" dirty="0">
              <a:solidFill>
                <a:schemeClr val="tx1"/>
              </a:solidFill>
            </a:endParaRPr>
          </a:p>
        </p:txBody>
      </p:sp>
      <p:sp>
        <p:nvSpPr>
          <p:cNvPr id="8" name="Flecha izquierda 7"/>
          <p:cNvSpPr/>
          <p:nvPr/>
        </p:nvSpPr>
        <p:spPr>
          <a:xfrm rot="9860937">
            <a:off x="5357972" y="2390598"/>
            <a:ext cx="3788740" cy="284967"/>
          </a:xfrm>
          <a:prstGeom prst="leftArrow">
            <a:avLst/>
          </a:prstGeom>
          <a:solidFill>
            <a:srgbClr val="FF0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lecha izquierda 8"/>
          <p:cNvSpPr/>
          <p:nvPr/>
        </p:nvSpPr>
        <p:spPr>
          <a:xfrm rot="10577993">
            <a:off x="5662817" y="1124570"/>
            <a:ext cx="3901865" cy="297650"/>
          </a:xfrm>
          <a:prstGeom prst="leftArrow">
            <a:avLst/>
          </a:prstGeom>
          <a:solidFill>
            <a:srgbClr val="00B050"/>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CuadroTexto 3"/>
          <p:cNvSpPr txBox="1"/>
          <p:nvPr/>
        </p:nvSpPr>
        <p:spPr>
          <a:xfrm>
            <a:off x="304581" y="4919008"/>
            <a:ext cx="7145354" cy="1569660"/>
          </a:xfrm>
          <a:prstGeom prst="rect">
            <a:avLst/>
          </a:prstGeom>
          <a:noFill/>
        </p:spPr>
        <p:txBody>
          <a:bodyPr wrap="square" rtlCol="0">
            <a:spAutoFit/>
          </a:bodyPr>
          <a:lstStyle/>
          <a:p>
            <a:pPr algn="just"/>
            <a:r>
              <a:rPr lang="es-ES" sz="2400" b="1" dirty="0">
                <a:solidFill>
                  <a:srgbClr val="00B0F0"/>
                </a:solidFill>
                <a:effectLst>
                  <a:outerShdw blurRad="38100" dist="38100" dir="2700000" algn="tl">
                    <a:srgbClr val="000000">
                      <a:alpha val="43137"/>
                    </a:srgbClr>
                  </a:outerShdw>
                </a:effectLst>
                <a:latin typeface="+mj-lt"/>
                <a:ea typeface="+mj-ea"/>
                <a:cs typeface="+mj-cs"/>
              </a:rPr>
              <a:t>UN ESCANCIADOR DE CRISTAL, QUE ATRAPA LA LUZ QUE ENTRA POR LA VENTANA ALUDE A LA EXPLICACIÓN MEDIEVAL SOBRE CÓMO ERA POSIBLE QUE MARÍA PUDIERA QUEDAR ENCINTA Y SEGUIR SIENDO VÍRGEN</a:t>
            </a:r>
          </a:p>
        </p:txBody>
      </p:sp>
      <p:sp>
        <p:nvSpPr>
          <p:cNvPr id="10" name="Flecha izquierda 9"/>
          <p:cNvSpPr/>
          <p:nvPr/>
        </p:nvSpPr>
        <p:spPr>
          <a:xfrm rot="7685103">
            <a:off x="6529928" y="4066682"/>
            <a:ext cx="5311401" cy="247940"/>
          </a:xfrm>
          <a:prstGeom prst="leftArrow">
            <a:avLst/>
          </a:prstGeom>
          <a:solidFill>
            <a:srgbClr val="75D1F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286916317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 calcmode="lin" valueType="num">
                                      <p:cBhvr>
                                        <p:cTn id="14"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6">
                                            <p:txEl>
                                              <p:pRg st="3" end="3"/>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 calcmode="lin" valueType="num">
                                      <p:cBhvr>
                                        <p:cTn id="24"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p:cTn id="4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4">
                                            <p:txEl>
                                              <p:pRg st="0" end="0"/>
                                            </p:tx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17</a:t>
            </a:fld>
            <a:endParaRPr lang="es-ES" dirty="0"/>
          </a:p>
        </p:txBody>
      </p:sp>
      <p:sp>
        <p:nvSpPr>
          <p:cNvPr id="6" name="Marcador de texto 5"/>
          <p:cNvSpPr>
            <a:spLocks noGrp="1"/>
          </p:cNvSpPr>
          <p:nvPr>
            <p:ph type="body" sz="quarter" idx="4294967295"/>
          </p:nvPr>
        </p:nvSpPr>
        <p:spPr>
          <a:xfrm>
            <a:off x="2776954" y="2802667"/>
            <a:ext cx="9085262" cy="2921989"/>
          </a:xfrm>
        </p:spPr>
        <p:txBody>
          <a:bodyPr rtlCol="0">
            <a:normAutofit/>
          </a:bodyPr>
          <a:lstStyle/>
          <a:p>
            <a:pPr marL="0" indent="0" algn="just">
              <a:buNone/>
            </a:pPr>
            <a:r>
              <a:rPr lang="es-ES" sz="3600" b="1" dirty="0" smtClean="0">
                <a:solidFill>
                  <a:srgbClr val="FF0000"/>
                </a:solidFill>
                <a:effectLst>
                  <a:outerShdw blurRad="38100" dist="38100" dir="2700000" algn="tl">
                    <a:srgbClr val="000000">
                      <a:alpha val="43137"/>
                    </a:srgbClr>
                  </a:outerShdw>
                </a:effectLst>
              </a:rPr>
              <a:t>EL  APOSENTO DE LA ANUNCIACIÓN</a:t>
            </a:r>
            <a:r>
              <a:rPr lang="es-ES" b="1" dirty="0" smtClean="0">
                <a:solidFill>
                  <a:srgbClr val="FF0000"/>
                </a:solidFill>
                <a:effectLst>
                  <a:outerShdw blurRad="38100" dist="38100" dir="2700000" algn="tl">
                    <a:srgbClr val="000000">
                      <a:alpha val="43137"/>
                    </a:srgbClr>
                  </a:outerShdw>
                </a:effectLst>
              </a:rPr>
              <a:t>.</a:t>
            </a:r>
          </a:p>
          <a:p>
            <a:pPr marL="0" indent="0" algn="just">
              <a:buNone/>
            </a:pPr>
            <a:r>
              <a:rPr lang="es-ES" b="1" dirty="0" smtClean="0">
                <a:solidFill>
                  <a:srgbClr val="FF0000"/>
                </a:solidFill>
                <a:effectLst>
                  <a:outerShdw blurRad="38100" dist="38100" dir="2700000" algn="tl">
                    <a:srgbClr val="000000">
                      <a:alpha val="43137"/>
                    </a:srgbClr>
                  </a:outerShdw>
                </a:effectLst>
              </a:rPr>
              <a:t>TIENE UNA VENTANA POR LA QUE SE PUEDE APRECIAR UN PAISAJE URBANO.</a:t>
            </a:r>
          </a:p>
          <a:p>
            <a:pPr marL="0" indent="0" algn="just">
              <a:buNone/>
            </a:pPr>
            <a:r>
              <a:rPr lang="es-ES" b="1" dirty="0" smtClean="0">
                <a:solidFill>
                  <a:srgbClr val="FF0000"/>
                </a:solidFill>
                <a:effectLst>
                  <a:outerShdw blurRad="38100" dist="38100" dir="2700000" algn="tl">
                    <a:srgbClr val="000000">
                      <a:alpha val="43137"/>
                    </a:srgbClr>
                  </a:outerShdw>
                </a:effectLst>
              </a:rPr>
              <a:t>LOS EDIFICIOS REPRESENTADOS NO PERMITEN IDENTIFICAR SI ES UNA CIUDAD CONCRETA.</a:t>
            </a:r>
          </a:p>
          <a:p>
            <a:pPr marL="0" indent="0" algn="just">
              <a:buNone/>
            </a:pPr>
            <a:r>
              <a:rPr lang="es-ES" b="1" dirty="0">
                <a:solidFill>
                  <a:srgbClr val="FF0000"/>
                </a:solidFill>
                <a:effectLst>
                  <a:outerShdw blurRad="38100" dist="38100" dir="2700000" algn="tl">
                    <a:srgbClr val="000000">
                      <a:alpha val="43137"/>
                    </a:srgbClr>
                  </a:outerShdw>
                </a:effectLst>
              </a:rPr>
              <a:t>CONTINÚA EL SALUDO DEL ÁNGEL</a:t>
            </a:r>
          </a:p>
          <a:p>
            <a:pPr marL="0" indent="0" algn="just">
              <a:buNone/>
            </a:pP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828800" cy="6836636"/>
          </a:xfrm>
          <a:prstGeom prst="rect">
            <a:avLst/>
          </a:prstGeom>
        </p:spPr>
      </p:pic>
      <p:sp>
        <p:nvSpPr>
          <p:cNvPr id="7" name="Dodecágono 6"/>
          <p:cNvSpPr/>
          <p:nvPr/>
        </p:nvSpPr>
        <p:spPr>
          <a:xfrm>
            <a:off x="1946725" y="80920"/>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7</a:t>
            </a:r>
          </a:p>
        </p:txBody>
      </p:sp>
      <p:sp>
        <p:nvSpPr>
          <p:cNvPr id="8" name="Flecha izquierda 7"/>
          <p:cNvSpPr/>
          <p:nvPr/>
        </p:nvSpPr>
        <p:spPr>
          <a:xfrm rot="19586213">
            <a:off x="736423" y="881314"/>
            <a:ext cx="1053317" cy="293185"/>
          </a:xfrm>
          <a:prstGeom prst="leftArrow">
            <a:avLst/>
          </a:prstGeom>
          <a:solidFill>
            <a:srgbClr val="FF0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157153283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p:cTn id="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6">
                                            <p:txEl>
                                              <p:pRg st="3" end="3"/>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37684" y="470057"/>
            <a:ext cx="3194194" cy="1325563"/>
          </a:xfrm>
        </p:spPr>
        <p:txBody>
          <a:bodyPr>
            <a:noAutofit/>
          </a:bodyPr>
          <a:lstStyle/>
          <a:p>
            <a:pPr algn="just"/>
            <a:r>
              <a:rPr lang="es-ES" sz="2400" b="1" dirty="0" smtClean="0">
                <a:solidFill>
                  <a:srgbClr val="75D1FF"/>
                </a:solidFill>
                <a:effectLst>
                  <a:outerShdw blurRad="38100" dist="38100" dir="2700000" algn="tl">
                    <a:srgbClr val="000000">
                      <a:alpha val="43137"/>
                    </a:srgbClr>
                  </a:outerShdw>
                </a:effectLst>
              </a:rPr>
              <a:t>EL PEQUEÑO ARCO </a:t>
            </a:r>
            <a:br>
              <a:rPr lang="es-ES" sz="2400" b="1" dirty="0" smtClean="0">
                <a:solidFill>
                  <a:srgbClr val="75D1FF"/>
                </a:solidFill>
                <a:effectLst>
                  <a:outerShdw blurRad="38100" dist="38100" dir="2700000" algn="tl">
                    <a:srgbClr val="000000">
                      <a:alpha val="43137"/>
                    </a:srgbClr>
                  </a:outerShdw>
                </a:effectLst>
              </a:rPr>
            </a:br>
            <a:r>
              <a:rPr lang="es-ES" sz="2400" b="1" dirty="0" smtClean="0">
                <a:solidFill>
                  <a:srgbClr val="75D1FF"/>
                </a:solidFill>
                <a:effectLst>
                  <a:outerShdw blurRad="38100" dist="38100" dir="2700000" algn="tl">
                    <a:srgbClr val="000000">
                      <a:alpha val="43137"/>
                    </a:srgbClr>
                  </a:outerShdw>
                </a:effectLst>
              </a:rPr>
              <a:t>TRILOBULADO, QUE SE ASEMEJA A UN TRÉBOL, HACE REFERENCIA A LA SANTÍSIMA TRINIDAD</a:t>
            </a:r>
            <a:endParaRPr lang="es-ES" sz="2400" dirty="0">
              <a:solidFill>
                <a:srgbClr val="75D1FF"/>
              </a:solidFill>
            </a:endParaRPr>
          </a:p>
        </p:txBody>
      </p:sp>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18</a:t>
            </a:fld>
            <a:endParaRPr lang="es-ES" dirty="0"/>
          </a:p>
        </p:txBody>
      </p:sp>
      <p:sp>
        <p:nvSpPr>
          <p:cNvPr id="6" name="Marcador de texto 5"/>
          <p:cNvSpPr>
            <a:spLocks noGrp="1"/>
          </p:cNvSpPr>
          <p:nvPr>
            <p:ph type="body" sz="quarter" idx="4294967295"/>
          </p:nvPr>
        </p:nvSpPr>
        <p:spPr>
          <a:xfrm>
            <a:off x="1079565" y="3181342"/>
            <a:ext cx="4241943" cy="2776759"/>
          </a:xfrm>
        </p:spPr>
        <p:txBody>
          <a:bodyPr rtlCol="0">
            <a:normAutofit/>
          </a:bodyPr>
          <a:lstStyle/>
          <a:p>
            <a:pPr marL="0" indent="0" algn="just">
              <a:buNone/>
            </a:pPr>
            <a:r>
              <a:rPr lang="es-ES" sz="3600" b="1" dirty="0" smtClean="0">
                <a:solidFill>
                  <a:srgbClr val="FF0000"/>
                </a:solidFill>
                <a:effectLst>
                  <a:outerShdw blurRad="38100" dist="38100" dir="2700000" algn="tl">
                    <a:srgbClr val="000000">
                      <a:alpha val="43137"/>
                    </a:srgbClr>
                  </a:outerShdw>
                </a:effectLst>
              </a:rPr>
              <a:t>EN EL  </a:t>
            </a:r>
            <a:r>
              <a:rPr lang="es-ES" sz="3600" b="1" dirty="0">
                <a:solidFill>
                  <a:srgbClr val="FF0000"/>
                </a:solidFill>
                <a:effectLst>
                  <a:outerShdw blurRad="38100" dist="38100" dir="2700000" algn="tl">
                    <a:srgbClr val="000000">
                      <a:alpha val="43137"/>
                    </a:srgbClr>
                  </a:outerShdw>
                </a:effectLst>
              </a:rPr>
              <a:t>APOSENTO DE LA ANUNCIACIÓN</a:t>
            </a:r>
            <a:r>
              <a:rPr lang="es-ES" b="1" dirty="0">
                <a:solidFill>
                  <a:srgbClr val="FF0000"/>
                </a:solidFill>
                <a:effectLst>
                  <a:outerShdw blurRad="38100" dist="38100" dir="2700000" algn="tl">
                    <a:srgbClr val="000000">
                      <a:alpha val="43137"/>
                    </a:srgbClr>
                  </a:outerShdw>
                </a:effectLst>
              </a:rPr>
              <a:t>, </a:t>
            </a:r>
            <a:r>
              <a:rPr lang="es-ES" b="1" dirty="0" smtClean="0">
                <a:solidFill>
                  <a:srgbClr val="FF0000"/>
                </a:solidFill>
                <a:effectLst>
                  <a:outerShdw blurRad="38100" dist="38100" dir="2700000" algn="tl">
                    <a:srgbClr val="000000">
                      <a:alpha val="43137"/>
                    </a:srgbClr>
                  </a:outerShdw>
                </a:effectLst>
              </a:rPr>
              <a:t>HAY UNA HORNACINA  QUE CONTIENE DIVERSOS OBJETOS</a:t>
            </a:r>
            <a:endParaRPr lang="es-ES" dirty="0"/>
          </a:p>
          <a:p>
            <a:pPr marL="0" indent="0" rtl="0">
              <a:buNone/>
            </a:pP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44879" y="-17427"/>
            <a:ext cx="1785809" cy="6738902"/>
          </a:xfrm>
          <a:prstGeom prst="rect">
            <a:avLst/>
          </a:prstGeom>
        </p:spPr>
      </p:pic>
      <p:sp>
        <p:nvSpPr>
          <p:cNvPr id="7" name="Dodecágono 6"/>
          <p:cNvSpPr/>
          <p:nvPr/>
        </p:nvSpPr>
        <p:spPr>
          <a:xfrm>
            <a:off x="6734850" y="185852"/>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8</a:t>
            </a:r>
            <a:endParaRPr lang="es-ES" sz="1400" b="1" dirty="0">
              <a:solidFill>
                <a:schemeClr val="tx1"/>
              </a:solidFill>
            </a:endParaRPr>
          </a:p>
        </p:txBody>
      </p:sp>
      <p:sp>
        <p:nvSpPr>
          <p:cNvPr id="8" name="Flecha izquierda 7"/>
          <p:cNvSpPr/>
          <p:nvPr/>
        </p:nvSpPr>
        <p:spPr>
          <a:xfrm rot="19586213">
            <a:off x="7683322" y="1186466"/>
            <a:ext cx="1053317" cy="293185"/>
          </a:xfrm>
          <a:prstGeom prst="leftArrow">
            <a:avLst/>
          </a:prstGeom>
          <a:solidFill>
            <a:srgbClr val="75D1F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lecha izquierda 8"/>
          <p:cNvSpPr/>
          <p:nvPr/>
        </p:nvSpPr>
        <p:spPr>
          <a:xfrm rot="12048960">
            <a:off x="4003583" y="1911496"/>
            <a:ext cx="2441959" cy="296151"/>
          </a:xfrm>
          <a:prstGeom prst="leftArrow">
            <a:avLst/>
          </a:prstGeom>
          <a:solidFill>
            <a:srgbClr val="92D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lecha izquierda 9"/>
          <p:cNvSpPr/>
          <p:nvPr/>
        </p:nvSpPr>
        <p:spPr>
          <a:xfrm rot="3123760">
            <a:off x="7349005" y="3900354"/>
            <a:ext cx="1943276" cy="302020"/>
          </a:xfrm>
          <a:prstGeom prst="leftArrow">
            <a:avLst/>
          </a:prstGeom>
          <a:solidFill>
            <a:srgbClr val="7030A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CuadroTexto 3"/>
          <p:cNvSpPr txBox="1"/>
          <p:nvPr/>
        </p:nvSpPr>
        <p:spPr>
          <a:xfrm>
            <a:off x="9037105" y="4051364"/>
            <a:ext cx="3005503" cy="1938992"/>
          </a:xfrm>
          <a:prstGeom prst="rect">
            <a:avLst/>
          </a:prstGeom>
          <a:noFill/>
        </p:spPr>
        <p:txBody>
          <a:bodyPr wrap="square" rtlCol="0">
            <a:spAutoFit/>
          </a:bodyPr>
          <a:lstStyle/>
          <a:p>
            <a:pPr algn="just"/>
            <a:r>
              <a:rPr lang="es-ES" sz="2400" b="1" dirty="0">
                <a:solidFill>
                  <a:srgbClr val="7030A0"/>
                </a:solidFill>
                <a:effectLst>
                  <a:outerShdw blurRad="38100" dist="38100" dir="2700000" algn="tl">
                    <a:srgbClr val="000000">
                      <a:alpha val="43137"/>
                    </a:srgbClr>
                  </a:outerShdw>
                </a:effectLst>
                <a:latin typeface="+mj-lt"/>
              </a:rPr>
              <a:t>EL </a:t>
            </a:r>
            <a:r>
              <a:rPr lang="es-ES" sz="2400" b="1" dirty="0" smtClean="0">
                <a:solidFill>
                  <a:srgbClr val="7030A0"/>
                </a:solidFill>
                <a:effectLst>
                  <a:outerShdw blurRad="38100" dist="38100" dir="2700000" algn="tl">
                    <a:srgbClr val="000000">
                      <a:alpha val="43137"/>
                    </a:srgbClr>
                  </a:outerShdw>
                </a:effectLst>
                <a:latin typeface="+mj-lt"/>
              </a:rPr>
              <a:t>RECIPIENTE DE AGUA SOBRE CUENCO PLANO, REFERENCIA AL VINO CONSAGRADO DURANTE LA MISA</a:t>
            </a:r>
            <a:endParaRPr lang="es-ES" sz="2400" dirty="0">
              <a:solidFill>
                <a:srgbClr val="7030A0"/>
              </a:solidFill>
              <a:latin typeface="+mj-lt"/>
            </a:endParaRPr>
          </a:p>
        </p:txBody>
      </p:sp>
      <p:sp>
        <p:nvSpPr>
          <p:cNvPr id="11" name="CuadroTexto 10"/>
          <p:cNvSpPr txBox="1"/>
          <p:nvPr/>
        </p:nvSpPr>
        <p:spPr>
          <a:xfrm>
            <a:off x="119921" y="384136"/>
            <a:ext cx="3926983" cy="1569660"/>
          </a:xfrm>
          <a:prstGeom prst="rect">
            <a:avLst/>
          </a:prstGeom>
          <a:noFill/>
        </p:spPr>
        <p:txBody>
          <a:bodyPr wrap="square" rtlCol="0">
            <a:spAutoFit/>
          </a:bodyPr>
          <a:lstStyle/>
          <a:p>
            <a:pPr algn="just"/>
            <a:r>
              <a:rPr lang="es-ES" sz="2400" b="1" dirty="0" smtClean="0">
                <a:solidFill>
                  <a:srgbClr val="00B050"/>
                </a:solidFill>
                <a:effectLst>
                  <a:outerShdw blurRad="38100" dist="38100" dir="2700000" algn="tl">
                    <a:srgbClr val="000000">
                      <a:alpha val="43137"/>
                    </a:srgbClr>
                  </a:outerShdw>
                </a:effectLst>
                <a:latin typeface="+mj-lt"/>
              </a:rPr>
              <a:t>LA TOALLA QUE CUELGA  TIENE MOTIVOS DECORATIVOS QUE RECUERDAN LOS ROPAJES DE LOS MONAGUILLOS</a:t>
            </a:r>
            <a:endParaRPr lang="es-ES" sz="2400" dirty="0">
              <a:solidFill>
                <a:srgbClr val="00B050"/>
              </a:solidFill>
              <a:latin typeface="+mj-lt"/>
            </a:endParaRPr>
          </a:p>
        </p:txBody>
      </p:sp>
    </p:spTree>
    <p:extLst>
      <p:ext uri="{BB962C8B-B14F-4D97-AF65-F5344CB8AC3E}">
        <p14:creationId xmlns:p14="http://schemas.microsoft.com/office/powerpoint/2010/main" xmlns="" val="177451612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4">
                                            <p:txEl>
                                              <p:pRg st="0" end="0"/>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p:cTn id="31"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11">
                                            <p:txEl>
                                              <p:pRg st="0" end="0"/>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19</a:t>
            </a:fld>
            <a:endParaRPr lang="es-ES" dirty="0"/>
          </a:p>
        </p:txBody>
      </p:sp>
      <p:sp>
        <p:nvSpPr>
          <p:cNvPr id="6" name="Marcador de texto 5"/>
          <p:cNvSpPr>
            <a:spLocks noGrp="1"/>
          </p:cNvSpPr>
          <p:nvPr>
            <p:ph type="body" sz="quarter" idx="4294967295"/>
          </p:nvPr>
        </p:nvSpPr>
        <p:spPr>
          <a:xfrm>
            <a:off x="2585695" y="2804253"/>
            <a:ext cx="9085262" cy="3281753"/>
          </a:xfrm>
        </p:spPr>
        <p:txBody>
          <a:bodyPr rtlCol="0">
            <a:normAutofit/>
          </a:bodyPr>
          <a:lstStyle/>
          <a:p>
            <a:pPr marL="0" indent="0" algn="just">
              <a:buNone/>
            </a:pPr>
            <a:r>
              <a:rPr lang="es-ES" sz="3600" b="1" dirty="0" smtClean="0">
                <a:solidFill>
                  <a:srgbClr val="FF0000"/>
                </a:solidFill>
                <a:effectLst>
                  <a:outerShdw blurRad="38100" dist="38100" dir="2700000" algn="tl">
                    <a:srgbClr val="000000">
                      <a:alpha val="43137"/>
                    </a:srgbClr>
                  </a:outerShdw>
                </a:effectLst>
              </a:rPr>
              <a:t>JOOS VIJD, </a:t>
            </a:r>
            <a:r>
              <a:rPr lang="es-ES" b="1" dirty="0" smtClean="0">
                <a:solidFill>
                  <a:srgbClr val="FF0000"/>
                </a:solidFill>
                <a:effectLst>
                  <a:outerShdw blurRad="38100" dist="38100" dir="2700000" algn="tl">
                    <a:srgbClr val="000000">
                      <a:alpha val="43137"/>
                    </a:srgbClr>
                  </a:outerShdw>
                </a:effectLst>
              </a:rPr>
              <a:t>ES EL DONANTE QUE FINANCIÓN TANTO EL POLÍPTICO COMO LA CAPILLA EN LA QUE SE ENCUENTRA.</a:t>
            </a:r>
          </a:p>
          <a:p>
            <a:pPr marL="0" indent="0" algn="just">
              <a:buNone/>
            </a:pPr>
            <a:r>
              <a:rPr lang="es-ES" b="1" dirty="0" smtClean="0">
                <a:solidFill>
                  <a:srgbClr val="FF0000"/>
                </a:solidFill>
                <a:effectLst>
                  <a:outerShdw blurRad="38100" dist="38100" dir="2700000" algn="tl">
                    <a:srgbClr val="000000">
                      <a:alpha val="43137"/>
                    </a:srgbClr>
                  </a:outerShdw>
                </a:effectLst>
              </a:rPr>
              <a:t>ERA UN COMERCIANTE ADINERADO Y FUNCIONARIO DEL TRIBUNAL DE LA CIUDAD DE GANTE.</a:t>
            </a:r>
            <a:r>
              <a:rPr lang="es-ES" dirty="0"/>
              <a:t> </a:t>
            </a:r>
            <a:endParaRPr lang="es-ES" dirty="0" smtClean="0"/>
          </a:p>
          <a:p>
            <a:pPr marL="0" indent="0" algn="just">
              <a:buNone/>
            </a:pPr>
            <a:r>
              <a:rPr lang="es-ES" b="1" dirty="0" smtClean="0">
                <a:solidFill>
                  <a:srgbClr val="FF0000"/>
                </a:solidFill>
                <a:effectLst>
                  <a:outerShdw blurRad="38100" dist="38100" dir="2700000" algn="tl">
                    <a:srgbClr val="000000">
                      <a:alpha val="43137"/>
                    </a:srgbClr>
                  </a:outerShdw>
                </a:effectLst>
              </a:rPr>
              <a:t>APARECE ARODILLADO Y EN ACTITUD DE ORACIÓN.</a:t>
            </a:r>
          </a:p>
          <a:p>
            <a:pPr marL="0" indent="0" algn="just">
              <a:buNone/>
            </a:pPr>
            <a:r>
              <a:rPr lang="es-ES" b="1" dirty="0" smtClean="0">
                <a:solidFill>
                  <a:srgbClr val="FF0000"/>
                </a:solidFill>
                <a:effectLst>
                  <a:outerShdw blurRad="38100" dist="38100" dir="2700000" algn="tl">
                    <a:srgbClr val="000000">
                      <a:alpha val="43137"/>
                    </a:srgbClr>
                  </a:outerShdw>
                </a:effectLst>
              </a:rPr>
              <a:t>RETRATO REALISTA.</a:t>
            </a: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2397211" cy="6849174"/>
          </a:xfrm>
          <a:prstGeom prst="rect">
            <a:avLst/>
          </a:prstGeom>
        </p:spPr>
      </p:pic>
      <p:sp>
        <p:nvSpPr>
          <p:cNvPr id="7" name="Dodecágono 6"/>
          <p:cNvSpPr/>
          <p:nvPr/>
        </p:nvSpPr>
        <p:spPr>
          <a:xfrm>
            <a:off x="2585695" y="80920"/>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9</a:t>
            </a:r>
            <a:endParaRPr lang="es-ES" sz="1400" b="1" dirty="0">
              <a:solidFill>
                <a:schemeClr val="tx1"/>
              </a:solidFill>
            </a:endParaRPr>
          </a:p>
        </p:txBody>
      </p:sp>
    </p:spTree>
    <p:extLst>
      <p:ext uri="{BB962C8B-B14F-4D97-AF65-F5344CB8AC3E}">
        <p14:creationId xmlns:p14="http://schemas.microsoft.com/office/powerpoint/2010/main" xmlns="" val="268924289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FF0000"/>
                </a:solidFill>
                <a:effectLst>
                  <a:outerShdw blurRad="38100" dist="38100" dir="2700000" algn="tl">
                    <a:srgbClr val="000000">
                      <a:alpha val="43137"/>
                    </a:srgbClr>
                  </a:outerShdw>
                </a:effectLst>
              </a:rPr>
              <a:t>EL POLÍPTICO DE GANTE</a:t>
            </a:r>
            <a:br>
              <a:rPr lang="es-ES" dirty="0">
                <a:solidFill>
                  <a:srgbClr val="FF0000"/>
                </a:solidFill>
                <a:effectLst>
                  <a:outerShdw blurRad="38100" dist="38100" dir="2700000" algn="tl">
                    <a:srgbClr val="000000">
                      <a:alpha val="43137"/>
                    </a:srgbClr>
                  </a:outerShdw>
                </a:effectLst>
              </a:rPr>
            </a:br>
            <a:r>
              <a:rPr lang="es-ES" dirty="0">
                <a:solidFill>
                  <a:srgbClr val="FF0000"/>
                </a:solidFill>
                <a:effectLst>
                  <a:outerShdw blurRad="38100" dist="38100" dir="2700000" algn="tl">
                    <a:srgbClr val="000000">
                      <a:alpha val="43137"/>
                    </a:srgbClr>
                  </a:outerShdw>
                </a:effectLst>
              </a:rPr>
              <a:t>La adoración del Cordero Místico</a:t>
            </a:r>
          </a:p>
        </p:txBody>
      </p:sp>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2</a:t>
            </a:fld>
            <a:endParaRPr lang="es-ES" dirty="0"/>
          </a:p>
        </p:txBody>
      </p:sp>
      <p:sp>
        <p:nvSpPr>
          <p:cNvPr id="6" name="Marcador de texto 5"/>
          <p:cNvSpPr>
            <a:spLocks noGrp="1"/>
          </p:cNvSpPr>
          <p:nvPr>
            <p:ph type="body" sz="quarter" idx="4294967295"/>
          </p:nvPr>
        </p:nvSpPr>
        <p:spPr>
          <a:xfrm>
            <a:off x="300937" y="1899444"/>
            <a:ext cx="11520161" cy="4556440"/>
          </a:xfrm>
        </p:spPr>
        <p:txBody>
          <a:bodyPr rtlCol="0">
            <a:normAutofit/>
          </a:bodyPr>
          <a:lstStyle/>
          <a:p>
            <a:pPr marL="0" indent="0" rtl="0">
              <a:buNone/>
            </a:pPr>
            <a:r>
              <a:rPr lang="es-ES" b="1" dirty="0" smtClean="0">
                <a:solidFill>
                  <a:srgbClr val="002060"/>
                </a:solidFill>
                <a:effectLst>
                  <a:outerShdw blurRad="38100" dist="38100" dir="2700000" algn="tl">
                    <a:srgbClr val="000000">
                      <a:alpha val="43137"/>
                    </a:srgbClr>
                  </a:outerShdw>
                </a:effectLst>
              </a:rPr>
              <a:t>ES LA ÚLTIMA OBRA DE LA EDAD MEDIA  Y LA PRIMERA DEL RENACIMIENTO.</a:t>
            </a:r>
          </a:p>
          <a:p>
            <a:pPr marL="0" indent="0" algn="ctr" rtl="0">
              <a:buNone/>
            </a:pPr>
            <a:r>
              <a:rPr lang="es-ES" sz="3200" b="1" dirty="0" smtClean="0">
                <a:solidFill>
                  <a:srgbClr val="002060"/>
                </a:solidFill>
                <a:effectLst>
                  <a:outerShdw blurRad="38100" dist="38100" dir="2700000" algn="tl">
                    <a:srgbClr val="000000">
                      <a:alpha val="43137"/>
                    </a:srgbClr>
                  </a:outerShdw>
                </a:effectLst>
              </a:rPr>
              <a:t>REPRESENTA LA TEOLOGÍA </a:t>
            </a:r>
          </a:p>
          <a:p>
            <a:pPr marL="0" indent="0" algn="ctr" rtl="0">
              <a:buNone/>
            </a:pPr>
            <a:r>
              <a:rPr lang="es-ES" sz="3200" b="1" dirty="0" smtClean="0">
                <a:solidFill>
                  <a:srgbClr val="002060"/>
                </a:solidFill>
                <a:effectLst>
                  <a:outerShdw blurRad="38100" dist="38100" dir="2700000" algn="tl">
                    <a:srgbClr val="000000">
                      <a:alpha val="43137"/>
                    </a:srgbClr>
                  </a:outerShdw>
                </a:effectLst>
              </a:rPr>
              <a:t>DESDE </a:t>
            </a:r>
          </a:p>
          <a:p>
            <a:pPr marL="0" indent="0" algn="ctr" rtl="0">
              <a:buNone/>
            </a:pPr>
            <a:r>
              <a:rPr lang="es-ES" sz="3200" b="1" dirty="0" smtClean="0">
                <a:solidFill>
                  <a:srgbClr val="002060"/>
                </a:solidFill>
                <a:effectLst>
                  <a:outerShdw blurRad="38100" dist="38100" dir="2700000" algn="tl">
                    <a:srgbClr val="000000">
                      <a:alpha val="43137"/>
                    </a:srgbClr>
                  </a:outerShdw>
                </a:effectLst>
              </a:rPr>
              <a:t>LA ANUNCIACIÓN  (Lc, 1 26-28)</a:t>
            </a:r>
          </a:p>
          <a:p>
            <a:pPr marL="0" indent="0" algn="ctr" rtl="0">
              <a:buNone/>
            </a:pPr>
            <a:r>
              <a:rPr lang="es-ES" sz="3200" b="1" dirty="0" smtClean="0">
                <a:solidFill>
                  <a:srgbClr val="002060"/>
                </a:solidFill>
                <a:effectLst>
                  <a:outerShdw blurRad="38100" dist="38100" dir="2700000" algn="tl">
                    <a:srgbClr val="000000">
                      <a:alpha val="43137"/>
                    </a:srgbClr>
                  </a:outerShdw>
                </a:effectLst>
              </a:rPr>
              <a:t>HASTA </a:t>
            </a:r>
          </a:p>
          <a:p>
            <a:pPr marL="0" indent="0" algn="ctr" rtl="0">
              <a:buNone/>
            </a:pPr>
            <a:r>
              <a:rPr lang="es-ES" sz="3200" b="1" dirty="0" smtClean="0">
                <a:solidFill>
                  <a:srgbClr val="002060"/>
                </a:solidFill>
                <a:effectLst>
                  <a:outerShdw blurRad="38100" dist="38100" dir="2700000" algn="tl">
                    <a:srgbClr val="000000">
                      <a:alpha val="43137"/>
                    </a:srgbClr>
                  </a:outerShdw>
                </a:effectLst>
              </a:rPr>
              <a:t>LA ADORACIÓN DEL CORDERO , APOCALIPSIS.</a:t>
            </a:r>
          </a:p>
          <a:p>
            <a:pPr marL="0" indent="0" algn="ctr" rtl="0">
              <a:buNone/>
            </a:pPr>
            <a:endParaRPr lang="es-ES" sz="3200" b="1" dirty="0" smtClean="0">
              <a:solidFill>
                <a:srgbClr val="002060"/>
              </a:solidFill>
              <a:effectLst>
                <a:outerShdw blurRad="38100" dist="38100" dir="2700000" algn="tl">
                  <a:srgbClr val="000000">
                    <a:alpha val="43137"/>
                  </a:srgbClr>
                </a:outerShdw>
              </a:effectLst>
            </a:endParaRPr>
          </a:p>
          <a:p>
            <a:pPr marL="0" indent="0" algn="ctr" rtl="0">
              <a:buNone/>
            </a:pPr>
            <a:r>
              <a:rPr lang="es-ES" b="1" dirty="0" smtClean="0">
                <a:solidFill>
                  <a:srgbClr val="002060"/>
                </a:solidFill>
                <a:effectLst>
                  <a:outerShdw blurRad="38100" dist="38100" dir="2700000" algn="tl">
                    <a:srgbClr val="000000">
                      <a:alpha val="43137"/>
                    </a:srgbClr>
                  </a:outerShdw>
                </a:effectLst>
              </a:rPr>
              <a:t>HAY UNA CRISTIANIZACIÓN DE LA IMAGINERÍA PAGANA</a:t>
            </a:r>
          </a:p>
          <a:p>
            <a:pPr marL="0" indent="0" rtl="0">
              <a:buNone/>
            </a:pPr>
            <a:endParaRPr lang="es-ES" dirty="0"/>
          </a:p>
        </p:txBody>
      </p:sp>
    </p:spTree>
    <p:extLst>
      <p:ext uri="{BB962C8B-B14F-4D97-AF65-F5344CB8AC3E}">
        <p14:creationId xmlns:p14="http://schemas.microsoft.com/office/powerpoint/2010/main" xmlns="" val="416223056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20</a:t>
            </a:fld>
            <a:endParaRPr lang="es-ES" dirty="0"/>
          </a:p>
        </p:txBody>
      </p:sp>
      <p:sp>
        <p:nvSpPr>
          <p:cNvPr id="6" name="Marcador de texto 5"/>
          <p:cNvSpPr>
            <a:spLocks noGrp="1"/>
          </p:cNvSpPr>
          <p:nvPr>
            <p:ph type="body" sz="quarter" idx="4294967295"/>
          </p:nvPr>
        </p:nvSpPr>
        <p:spPr>
          <a:xfrm>
            <a:off x="740728" y="2234628"/>
            <a:ext cx="9085262" cy="3671497"/>
          </a:xfrm>
        </p:spPr>
        <p:txBody>
          <a:bodyPr rtlCol="0">
            <a:normAutofit/>
          </a:bodyPr>
          <a:lstStyle/>
          <a:p>
            <a:pPr marL="0" indent="0" algn="just">
              <a:buNone/>
            </a:pPr>
            <a:r>
              <a:rPr lang="es-ES" sz="3600" b="1" dirty="0" smtClean="0">
                <a:solidFill>
                  <a:srgbClr val="FF0000"/>
                </a:solidFill>
                <a:effectLst>
                  <a:outerShdw blurRad="38100" dist="38100" dir="2700000" algn="tl">
                    <a:srgbClr val="000000">
                      <a:alpha val="43137"/>
                    </a:srgbClr>
                  </a:outerShdw>
                </a:effectLst>
              </a:rPr>
              <a:t>ELISABETH BORLUUT, </a:t>
            </a:r>
            <a:r>
              <a:rPr lang="es-ES" b="1" dirty="0">
                <a:solidFill>
                  <a:srgbClr val="FF0000"/>
                </a:solidFill>
                <a:effectLst>
                  <a:outerShdw blurRad="38100" dist="38100" dir="2700000" algn="tl">
                    <a:srgbClr val="000000">
                      <a:alpha val="43137"/>
                    </a:srgbClr>
                  </a:outerShdw>
                </a:effectLst>
              </a:rPr>
              <a:t>ES </a:t>
            </a:r>
            <a:r>
              <a:rPr lang="es-ES" b="1" dirty="0" smtClean="0">
                <a:solidFill>
                  <a:srgbClr val="FF0000"/>
                </a:solidFill>
                <a:effectLst>
                  <a:outerShdw blurRad="38100" dist="38100" dir="2700000" algn="tl">
                    <a:srgbClr val="000000">
                      <a:alpha val="43137"/>
                    </a:srgbClr>
                  </a:outerShdw>
                </a:effectLst>
              </a:rPr>
              <a:t>LA ESPOSA DE JOOS VIJD.</a:t>
            </a:r>
            <a:endParaRPr lang="es-ES" b="1" dirty="0">
              <a:solidFill>
                <a:srgbClr val="FF0000"/>
              </a:solidFill>
              <a:effectLst>
                <a:outerShdw blurRad="38100" dist="38100" dir="2700000" algn="tl">
                  <a:srgbClr val="000000">
                    <a:alpha val="43137"/>
                  </a:srgbClr>
                </a:outerShdw>
              </a:effectLst>
            </a:endParaRPr>
          </a:p>
          <a:p>
            <a:pPr marL="0" indent="0" algn="just">
              <a:buNone/>
            </a:pPr>
            <a:r>
              <a:rPr lang="es-ES" b="1" dirty="0" smtClean="0">
                <a:solidFill>
                  <a:srgbClr val="FF0000"/>
                </a:solidFill>
                <a:effectLst>
                  <a:outerShdw blurRad="38100" dist="38100" dir="2700000" algn="tl">
                    <a:srgbClr val="000000">
                      <a:alpha val="43137"/>
                    </a:srgbClr>
                  </a:outerShdw>
                </a:effectLst>
              </a:rPr>
              <a:t>APARECE CON LA MISMA ACTITUD QUE SU MARIDO.</a:t>
            </a:r>
            <a:endParaRPr lang="es-ES" b="1" dirty="0">
              <a:solidFill>
                <a:srgbClr val="FF0000"/>
              </a:solidFill>
              <a:effectLst>
                <a:outerShdw blurRad="38100" dist="38100" dir="2700000" algn="tl">
                  <a:srgbClr val="000000">
                    <a:alpha val="43137"/>
                  </a:srgbClr>
                </a:outerShdw>
              </a:effectLst>
            </a:endParaRPr>
          </a:p>
          <a:p>
            <a:pPr marL="0" indent="0" algn="just">
              <a:buNone/>
            </a:pPr>
            <a:r>
              <a:rPr lang="es-ES" b="1" dirty="0" smtClean="0">
                <a:solidFill>
                  <a:srgbClr val="FF0000"/>
                </a:solidFill>
                <a:effectLst>
                  <a:outerShdw blurRad="38100" dist="38100" dir="2700000" algn="tl">
                    <a:srgbClr val="000000">
                      <a:alpha val="43137"/>
                    </a:srgbClr>
                  </a:outerShdw>
                </a:effectLst>
              </a:rPr>
              <a:t>RETRATO REALISTA.</a:t>
            </a:r>
            <a:endParaRPr lang="es-ES" dirty="0"/>
          </a:p>
          <a:p>
            <a:pPr marL="0" indent="0" rtl="0">
              <a:buNone/>
            </a:pP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25990" y="0"/>
            <a:ext cx="2366010" cy="6858000"/>
          </a:xfrm>
          <a:prstGeom prst="rect">
            <a:avLst/>
          </a:prstGeom>
        </p:spPr>
      </p:pic>
      <p:sp>
        <p:nvSpPr>
          <p:cNvPr id="7" name="Dodecágono 6"/>
          <p:cNvSpPr/>
          <p:nvPr/>
        </p:nvSpPr>
        <p:spPr>
          <a:xfrm>
            <a:off x="8987790" y="84868"/>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10</a:t>
            </a:r>
            <a:endParaRPr lang="es-ES" sz="1400" b="1" dirty="0">
              <a:solidFill>
                <a:schemeClr val="tx1"/>
              </a:solidFill>
            </a:endParaRPr>
          </a:p>
        </p:txBody>
      </p:sp>
    </p:spTree>
    <p:extLst>
      <p:ext uri="{BB962C8B-B14F-4D97-AF65-F5344CB8AC3E}">
        <p14:creationId xmlns:p14="http://schemas.microsoft.com/office/powerpoint/2010/main" xmlns="" val="413663502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21</a:t>
            </a:fld>
            <a:endParaRPr lang="es-ES" dirty="0"/>
          </a:p>
        </p:txBody>
      </p:sp>
      <p:sp>
        <p:nvSpPr>
          <p:cNvPr id="6" name="Marcador de texto 5"/>
          <p:cNvSpPr>
            <a:spLocks noGrp="1"/>
          </p:cNvSpPr>
          <p:nvPr>
            <p:ph type="body" sz="quarter" idx="4294967295"/>
          </p:nvPr>
        </p:nvSpPr>
        <p:spPr>
          <a:xfrm>
            <a:off x="2846216" y="365125"/>
            <a:ext cx="9085262" cy="6208670"/>
          </a:xfrm>
        </p:spPr>
        <p:txBody>
          <a:bodyPr rtlCol="0">
            <a:normAutofit lnSpcReduction="10000"/>
          </a:bodyPr>
          <a:lstStyle/>
          <a:p>
            <a:pPr marL="0" indent="0" algn="just">
              <a:buNone/>
            </a:pPr>
            <a:r>
              <a:rPr lang="es-ES" sz="3600" b="1" dirty="0" smtClean="0">
                <a:solidFill>
                  <a:srgbClr val="FF0000"/>
                </a:solidFill>
                <a:effectLst>
                  <a:outerShdw blurRad="38100" dist="38100" dir="2700000" algn="tl">
                    <a:srgbClr val="000000">
                      <a:alpha val="43137"/>
                    </a:srgbClr>
                  </a:outerShdw>
                </a:effectLst>
              </a:rPr>
              <a:t>SAN JUAN BAUTISTA.</a:t>
            </a:r>
          </a:p>
          <a:p>
            <a:pPr marL="0" indent="0" algn="just">
              <a:buNone/>
            </a:pPr>
            <a:r>
              <a:rPr lang="es-ES" sz="3600" b="1" dirty="0" smtClean="0">
                <a:solidFill>
                  <a:srgbClr val="FF0000"/>
                </a:solidFill>
                <a:effectLst>
                  <a:outerShdw blurRad="38100" dist="38100" dir="2700000" algn="tl">
                    <a:srgbClr val="000000">
                      <a:alpha val="43137"/>
                    </a:srgbClr>
                  </a:outerShdw>
                </a:effectLst>
              </a:rPr>
              <a:t> </a:t>
            </a:r>
            <a:r>
              <a:rPr lang="es-ES" b="1" dirty="0" smtClean="0">
                <a:solidFill>
                  <a:srgbClr val="0070C0"/>
                </a:solidFill>
                <a:effectLst>
                  <a:outerShdw blurRad="38100" dist="38100" dir="2700000" algn="tl">
                    <a:srgbClr val="000000">
                      <a:alpha val="43137"/>
                    </a:srgbClr>
                  </a:outerShdw>
                </a:effectLst>
              </a:rPr>
              <a:t>ESTÁ PINTADO CON EL ESTILO DE LA “GRISALLA”, QUE CONSISTE EN UNA GRADACIÓN MONOCROMA, EMPLEADA PARA CREAR LA ILUSIÓN, DE QUE LA PINTURA ES, EN REALIDAD UNA ESCULTURA DE PIEDRA.</a:t>
            </a:r>
          </a:p>
          <a:p>
            <a:pPr marL="0" indent="0" algn="just">
              <a:buNone/>
            </a:pPr>
            <a:r>
              <a:rPr lang="es-ES" b="1" dirty="0" smtClean="0">
                <a:solidFill>
                  <a:srgbClr val="0070C0"/>
                </a:solidFill>
                <a:effectLst>
                  <a:outerShdw blurRad="38100" dist="38100" dir="2700000" algn="tl">
                    <a:srgbClr val="000000">
                      <a:alpha val="43137"/>
                    </a:srgbClr>
                  </a:outerShdw>
                </a:effectLst>
              </a:rPr>
              <a:t>TÉCNICA QUE PERMITE SACAR LA IMAGEN DE LA TEMPORALIDAD DE LOS DONANTES.</a:t>
            </a:r>
          </a:p>
          <a:p>
            <a:pPr marL="0" indent="0" algn="just">
              <a:buNone/>
            </a:pPr>
            <a:r>
              <a:rPr lang="es-ES" b="1" dirty="0" smtClean="0">
                <a:solidFill>
                  <a:srgbClr val="0070C0"/>
                </a:solidFill>
                <a:effectLst>
                  <a:outerShdw blurRad="38100" dist="38100" dir="2700000" algn="tl">
                    <a:srgbClr val="000000">
                      <a:alpha val="43137"/>
                    </a:srgbClr>
                  </a:outerShdw>
                </a:effectLst>
              </a:rPr>
              <a:t>A ESA SENSACIÓN AYUDA TAMBIÉN EL JUEGO DE LUCES Y SOMBRAS.</a:t>
            </a:r>
          </a:p>
          <a:p>
            <a:pPr marL="0" indent="0" algn="just">
              <a:buNone/>
            </a:pPr>
            <a:r>
              <a:rPr lang="es-ES" b="1" dirty="0" smtClean="0">
                <a:solidFill>
                  <a:srgbClr val="0070C0"/>
                </a:solidFill>
                <a:effectLst>
                  <a:outerShdw blurRad="38100" dist="38100" dir="2700000" algn="tl">
                    <a:srgbClr val="000000">
                      <a:alpha val="43137"/>
                    </a:srgbClr>
                  </a:outerShdw>
                </a:effectLst>
              </a:rPr>
              <a:t>LA IMAGEN ESTÁ SOBRE UN PEDESTAL OCTOGONAL.</a:t>
            </a:r>
          </a:p>
          <a:p>
            <a:pPr marL="0" indent="0" algn="just">
              <a:buNone/>
            </a:pPr>
            <a:r>
              <a:rPr lang="es-ES" b="1" dirty="0" smtClean="0">
                <a:solidFill>
                  <a:srgbClr val="0070C0"/>
                </a:solidFill>
                <a:effectLst>
                  <a:outerShdw blurRad="38100" dist="38100" dir="2700000" algn="tl">
                    <a:srgbClr val="000000">
                      <a:alpha val="43137"/>
                    </a:srgbClr>
                  </a:outerShdw>
                </a:effectLst>
              </a:rPr>
              <a:t>SAN JUAN  BAUTISTA, QUE PORTA UN CORDERO EN BRAZOS ES EL PATRÓN DE GANTE, CIUDAD CUYA RIQUEZA PROCEDÍA DE LA LANA.</a:t>
            </a:r>
          </a:p>
          <a:p>
            <a:pPr marL="0" indent="0" algn="just">
              <a:buNone/>
            </a:pPr>
            <a:r>
              <a:rPr lang="es-ES" b="1" dirty="0" smtClean="0">
                <a:solidFill>
                  <a:srgbClr val="0070C0"/>
                </a:solidFill>
                <a:effectLst>
                  <a:outerShdw blurRad="38100" dist="38100" dir="2700000" algn="tl">
                    <a:srgbClr val="000000">
                      <a:alpha val="43137"/>
                    </a:srgbClr>
                  </a:outerShdw>
                </a:effectLst>
              </a:rPr>
              <a:t>LA IGLESIA PARA LA QUE SE PINTÓ EL POLÍPTICO ERA LA DE SAN JUAN, RECONVERTIDA DESPUÉS EN LA DE SAN BAVÓN.</a:t>
            </a:r>
          </a:p>
          <a:p>
            <a:pPr marL="0" indent="0" algn="just">
              <a:buNone/>
            </a:pPr>
            <a:endParaRPr lang="es-ES" b="1" dirty="0" smtClean="0">
              <a:solidFill>
                <a:srgbClr val="0070C0"/>
              </a:solidFill>
              <a:effectLst>
                <a:outerShdw blurRad="38100" dist="38100" dir="2700000" algn="tl">
                  <a:srgbClr val="000000">
                    <a:alpha val="43137"/>
                  </a:srgbClr>
                </a:outerShdw>
              </a:effectLst>
            </a:endParaRPr>
          </a:p>
          <a:p>
            <a:pPr marL="0" indent="0" algn="just">
              <a:buNone/>
            </a:pPr>
            <a:endParaRPr lang="es-ES" dirty="0"/>
          </a:p>
          <a:p>
            <a:pPr marL="0" indent="0">
              <a:buNone/>
            </a:pPr>
            <a:endParaRPr lang="es-ES" dirty="0"/>
          </a:p>
          <a:p>
            <a:pPr marL="0" indent="0" rtl="0">
              <a:buNone/>
            </a:pP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421924" cy="6870707"/>
          </a:xfrm>
          <a:prstGeom prst="rect">
            <a:avLst/>
          </a:prstGeom>
        </p:spPr>
      </p:pic>
      <p:sp>
        <p:nvSpPr>
          <p:cNvPr id="7" name="Dodecágono 6"/>
          <p:cNvSpPr/>
          <p:nvPr/>
        </p:nvSpPr>
        <p:spPr>
          <a:xfrm>
            <a:off x="2166595" y="80920"/>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11</a:t>
            </a:r>
            <a:endParaRPr lang="es-ES" sz="1400" b="1" dirty="0">
              <a:solidFill>
                <a:schemeClr val="tx1"/>
              </a:solidFill>
            </a:endParaRPr>
          </a:p>
        </p:txBody>
      </p:sp>
    </p:spTree>
    <p:extLst>
      <p:ext uri="{BB962C8B-B14F-4D97-AF65-F5344CB8AC3E}">
        <p14:creationId xmlns:p14="http://schemas.microsoft.com/office/powerpoint/2010/main" xmlns="" val="70058137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p:cTn id="7"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6">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6" end="6"/>
                                            </p:txEl>
                                          </p:spTgt>
                                        </p:tgtEl>
                                        <p:attrNameLst>
                                          <p:attrName>style.visibility</p:attrName>
                                        </p:attrNameLst>
                                      </p:cBhvr>
                                      <p:to>
                                        <p:strVal val="visible"/>
                                      </p:to>
                                    </p:set>
                                    <p:anim calcmode="lin" valueType="num">
                                      <p:cBhvr>
                                        <p:cTn id="14"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1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22</a:t>
            </a:fld>
            <a:endParaRPr lang="es-ES" dirty="0"/>
          </a:p>
        </p:txBody>
      </p:sp>
      <p:sp>
        <p:nvSpPr>
          <p:cNvPr id="6" name="Marcador de texto 5"/>
          <p:cNvSpPr>
            <a:spLocks noGrp="1"/>
          </p:cNvSpPr>
          <p:nvPr>
            <p:ph type="body" sz="quarter" idx="4294967295"/>
          </p:nvPr>
        </p:nvSpPr>
        <p:spPr>
          <a:xfrm>
            <a:off x="444888" y="2275548"/>
            <a:ext cx="9085262" cy="5630150"/>
          </a:xfrm>
        </p:spPr>
        <p:txBody>
          <a:bodyPr rtlCol="0">
            <a:normAutofit/>
          </a:bodyPr>
          <a:lstStyle/>
          <a:p>
            <a:pPr marL="0" indent="0" algn="just">
              <a:buNone/>
            </a:pPr>
            <a:r>
              <a:rPr lang="es-ES" sz="3600" b="1" dirty="0">
                <a:solidFill>
                  <a:srgbClr val="FF0000"/>
                </a:solidFill>
                <a:effectLst>
                  <a:outerShdw blurRad="38100" dist="38100" dir="2700000" algn="tl">
                    <a:srgbClr val="000000">
                      <a:alpha val="43137"/>
                    </a:srgbClr>
                  </a:outerShdw>
                </a:effectLst>
              </a:rPr>
              <a:t>SAN JUAN </a:t>
            </a:r>
            <a:r>
              <a:rPr lang="es-ES" sz="3600" b="1" dirty="0" smtClean="0">
                <a:solidFill>
                  <a:srgbClr val="FF0000"/>
                </a:solidFill>
                <a:effectLst>
                  <a:outerShdw blurRad="38100" dist="38100" dir="2700000" algn="tl">
                    <a:srgbClr val="000000">
                      <a:alpha val="43137"/>
                    </a:srgbClr>
                  </a:outerShdw>
                </a:effectLst>
              </a:rPr>
              <a:t>EVANGELISTA.</a:t>
            </a:r>
            <a:endParaRPr lang="es-ES" sz="3600" b="1" dirty="0">
              <a:solidFill>
                <a:srgbClr val="FF0000"/>
              </a:solidFill>
              <a:effectLst>
                <a:outerShdw blurRad="38100" dist="38100" dir="2700000" algn="tl">
                  <a:srgbClr val="000000">
                    <a:alpha val="43137"/>
                  </a:srgbClr>
                </a:outerShdw>
              </a:effectLst>
            </a:endParaRPr>
          </a:p>
          <a:p>
            <a:pPr marL="0" indent="0" algn="just">
              <a:buNone/>
            </a:pPr>
            <a:r>
              <a:rPr lang="es-ES" b="1" dirty="0" smtClean="0">
                <a:solidFill>
                  <a:srgbClr val="00B050"/>
                </a:solidFill>
                <a:effectLst>
                  <a:outerShdw blurRad="38100" dist="38100" dir="2700000" algn="tl">
                    <a:srgbClr val="000000">
                      <a:alpha val="43137"/>
                    </a:srgbClr>
                  </a:outerShdw>
                </a:effectLst>
              </a:rPr>
              <a:t>PINTADO </a:t>
            </a:r>
            <a:r>
              <a:rPr lang="es-ES" b="1" dirty="0">
                <a:solidFill>
                  <a:srgbClr val="00B050"/>
                </a:solidFill>
                <a:effectLst>
                  <a:outerShdw blurRad="38100" dist="38100" dir="2700000" algn="tl">
                    <a:srgbClr val="000000">
                      <a:alpha val="43137"/>
                    </a:srgbClr>
                  </a:outerShdw>
                </a:effectLst>
              </a:rPr>
              <a:t>CON EL ESTILO DE LA “GRISALLA</a:t>
            </a:r>
            <a:r>
              <a:rPr lang="es-ES" b="1" dirty="0" smtClean="0">
                <a:solidFill>
                  <a:srgbClr val="00B050"/>
                </a:solidFill>
                <a:effectLst>
                  <a:outerShdw blurRad="38100" dist="38100" dir="2700000" algn="tl">
                    <a:srgbClr val="000000">
                      <a:alpha val="43137"/>
                    </a:srgbClr>
                  </a:outerShdw>
                </a:effectLst>
              </a:rPr>
              <a:t>” Y SOBRE UN PEDESTAL OCTOGONAL, (Infinito, Inmortalidad) IGUAL QUE EL BAUTISTA. </a:t>
            </a:r>
          </a:p>
          <a:p>
            <a:pPr marL="0" indent="0" algn="just">
              <a:buNone/>
            </a:pPr>
            <a:r>
              <a:rPr lang="es-ES" b="1" dirty="0" smtClean="0">
                <a:solidFill>
                  <a:srgbClr val="00B050"/>
                </a:solidFill>
                <a:effectLst>
                  <a:outerShdw blurRad="38100" dist="38100" dir="2700000" algn="tl">
                    <a:srgbClr val="000000">
                      <a:alpha val="43137"/>
                    </a:srgbClr>
                  </a:outerShdw>
                </a:effectLst>
              </a:rPr>
              <a:t>EL APOCALIPIS DE SAN JUAN EVANGELISTA ES EL QUE PROPORCIONA EL TEMA DEL PANEL INTERIOR CENTRAL</a:t>
            </a:r>
          </a:p>
          <a:p>
            <a:pPr marL="0" indent="0" algn="just">
              <a:buNone/>
            </a:pP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62985" y="0"/>
            <a:ext cx="2529016" cy="6928810"/>
          </a:xfrm>
          <a:prstGeom prst="rect">
            <a:avLst/>
          </a:prstGeom>
        </p:spPr>
      </p:pic>
      <p:sp>
        <p:nvSpPr>
          <p:cNvPr id="7" name="Dodecágono 6"/>
          <p:cNvSpPr/>
          <p:nvPr/>
        </p:nvSpPr>
        <p:spPr>
          <a:xfrm>
            <a:off x="8876271" y="157790"/>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12</a:t>
            </a:r>
            <a:endParaRPr lang="es-ES" sz="1400" b="1" dirty="0">
              <a:solidFill>
                <a:schemeClr val="tx1"/>
              </a:solidFill>
            </a:endParaRPr>
          </a:p>
        </p:txBody>
      </p:sp>
    </p:spTree>
    <p:extLst>
      <p:ext uri="{BB962C8B-B14F-4D97-AF65-F5344CB8AC3E}">
        <p14:creationId xmlns:p14="http://schemas.microsoft.com/office/powerpoint/2010/main" xmlns="" val="356857529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23</a:t>
            </a:fld>
            <a:endParaRPr lang="es-ES" dirty="0"/>
          </a:p>
        </p:txBody>
      </p:sp>
      <p:pic>
        <p:nvPicPr>
          <p:cNvPr id="2" name="Imagen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33500" y="860425"/>
            <a:ext cx="9525000" cy="5495925"/>
          </a:xfrm>
          <a:prstGeom prst="rect">
            <a:avLst/>
          </a:prstGeom>
        </p:spPr>
      </p:pic>
      <p:sp>
        <p:nvSpPr>
          <p:cNvPr id="8" name="CuadroTexto 7"/>
          <p:cNvSpPr txBox="1"/>
          <p:nvPr/>
        </p:nvSpPr>
        <p:spPr>
          <a:xfrm>
            <a:off x="1871031" y="394771"/>
            <a:ext cx="4043191" cy="369332"/>
          </a:xfrm>
          <a:prstGeom prst="rect">
            <a:avLst/>
          </a:prstGeom>
          <a:noFill/>
        </p:spPr>
        <p:txBody>
          <a:bodyPr wrap="square" rtlCol="0">
            <a:spAutoFit/>
          </a:bodyPr>
          <a:lstStyle/>
          <a:p>
            <a:r>
              <a:rPr lang="es-ES" b="1" dirty="0" smtClean="0">
                <a:solidFill>
                  <a:srgbClr val="0070C0"/>
                </a:solidFill>
                <a:effectLst>
                  <a:outerShdw blurRad="38100" dist="38100" dir="2700000" algn="tl">
                    <a:srgbClr val="000000">
                      <a:alpha val="43137"/>
                    </a:srgbClr>
                  </a:outerShdw>
                </a:effectLst>
              </a:rPr>
              <a:t>MICHIEL COXCIE</a:t>
            </a:r>
            <a:endParaRPr lang="es-ES"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7861649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24</a:t>
            </a:fld>
            <a:endParaRPr lang="es-ES" dirty="0"/>
          </a:p>
        </p:txBody>
      </p:sp>
      <p:sp>
        <p:nvSpPr>
          <p:cNvPr id="6" name="Marcador de texto 5"/>
          <p:cNvSpPr>
            <a:spLocks noGrp="1"/>
          </p:cNvSpPr>
          <p:nvPr>
            <p:ph type="body" sz="quarter" idx="4294967295"/>
          </p:nvPr>
        </p:nvSpPr>
        <p:spPr>
          <a:xfrm>
            <a:off x="3106738" y="2924175"/>
            <a:ext cx="9085262" cy="1089025"/>
          </a:xfrm>
        </p:spPr>
        <p:txBody>
          <a:bodyPr rtlCol="0">
            <a:normAutofit/>
          </a:bodyPr>
          <a:lstStyle/>
          <a:p>
            <a:pPr marL="0" indent="0" rtl="0">
              <a:buNone/>
            </a:pPr>
            <a:r>
              <a:rPr lang="es-ES" dirty="0" smtClean="0"/>
              <a:t>                                                                                                                                                                                                                                                                                                                                                                                                                                                                                                                                                                                                                                                                                                                                                                                                                                                                                                                                                                                                                                                                                                                                                                                                                                                                                                                                                                                                                                                                                                                                                                                                                                                                                                                                                                                                                                                                                                                                                                                                                                                                                                                                                                                                                                                                                                                                                                                                                                                                                                                                                                                                                                                                                                                                                                                                                                                                                                                                                                                                                                                                                                                                                                                                                                                                                                                                                                                                                                                                                                                                                                                                                                    </a:t>
            </a: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4827" y="0"/>
            <a:ext cx="9244914" cy="6847014"/>
          </a:xfrm>
          <a:prstGeom prst="rect">
            <a:avLst/>
          </a:prstGeom>
        </p:spPr>
      </p:pic>
    </p:spTree>
    <p:extLst>
      <p:ext uri="{BB962C8B-B14F-4D97-AF65-F5344CB8AC3E}">
        <p14:creationId xmlns:p14="http://schemas.microsoft.com/office/powerpoint/2010/main" xmlns="" val="419005825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25</a:t>
            </a:fld>
            <a:endParaRPr lang="es-ES" dirty="0"/>
          </a:p>
        </p:txBody>
      </p:sp>
      <p:sp>
        <p:nvSpPr>
          <p:cNvPr id="6" name="Marcador de texto 5"/>
          <p:cNvSpPr>
            <a:spLocks noGrp="1"/>
          </p:cNvSpPr>
          <p:nvPr>
            <p:ph type="body" sz="quarter" idx="4294967295"/>
          </p:nvPr>
        </p:nvSpPr>
        <p:spPr>
          <a:xfrm>
            <a:off x="1471285" y="3437333"/>
            <a:ext cx="9085262" cy="3668005"/>
          </a:xfrm>
        </p:spPr>
        <p:txBody>
          <a:bodyPr rtlCol="0">
            <a:normAutofit/>
          </a:bodyPr>
          <a:lstStyle/>
          <a:p>
            <a:pPr marL="0" indent="0" algn="just">
              <a:buNone/>
            </a:pPr>
            <a:r>
              <a:rPr lang="es-ES" b="1" dirty="0" smtClean="0">
                <a:solidFill>
                  <a:srgbClr val="FF0000"/>
                </a:solidFill>
                <a:effectLst>
                  <a:outerShdw blurRad="38100" dist="38100" dir="2700000" algn="tl">
                    <a:srgbClr val="000000">
                      <a:alpha val="43137"/>
                    </a:srgbClr>
                  </a:outerShdw>
                </a:effectLst>
              </a:rPr>
              <a:t>DOS ESCENAS EN GRISALLA QUE REPRESENTAN:</a:t>
            </a:r>
          </a:p>
          <a:p>
            <a:pPr algn="just">
              <a:buFont typeface="Wingdings" panose="05000000000000000000" pitchFamily="2" charset="2"/>
              <a:buChar char="ü"/>
            </a:pPr>
            <a:r>
              <a:rPr lang="es-ES" b="1" dirty="0" smtClean="0">
                <a:solidFill>
                  <a:srgbClr val="75D1FF"/>
                </a:solidFill>
                <a:effectLst>
                  <a:outerShdw blurRad="38100" dist="38100" dir="2700000" algn="tl">
                    <a:srgbClr val="000000">
                      <a:alpha val="43137"/>
                    </a:srgbClr>
                  </a:outerShdw>
                </a:effectLst>
              </a:rPr>
              <a:t>A CAÍN Y ABEL HACIENDO OFRENDAS A DIOS, SOBRE LA CABEZA DE ADÁN, </a:t>
            </a:r>
          </a:p>
          <a:p>
            <a:pPr algn="just">
              <a:buFont typeface="Wingdings" panose="05000000000000000000" pitchFamily="2" charset="2"/>
              <a:buChar char="ü"/>
            </a:pPr>
            <a:r>
              <a:rPr lang="es-ES" b="1" dirty="0" smtClean="0">
                <a:solidFill>
                  <a:srgbClr val="7030A0"/>
                </a:solidFill>
                <a:effectLst>
                  <a:outerShdw blurRad="38100" dist="38100" dir="2700000" algn="tl">
                    <a:srgbClr val="000000">
                      <a:alpha val="43137"/>
                    </a:srgbClr>
                  </a:outerShdw>
                </a:effectLst>
              </a:rPr>
              <a:t>EL ASESINATO DE ABEL A MANOS DE SU HERMANO CAÍN, SOBRE LA DE EVA. </a:t>
            </a:r>
          </a:p>
          <a:p>
            <a:pPr marL="0" indent="0" algn="just">
              <a:buNone/>
            </a:pP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3492453" cy="2823066"/>
          </a:xfrm>
          <a:prstGeom prst="rect">
            <a:avLst/>
          </a:prstGeom>
        </p:spPr>
      </p:pic>
      <p:sp>
        <p:nvSpPr>
          <p:cNvPr id="7" name="Dodecágono 6"/>
          <p:cNvSpPr/>
          <p:nvPr/>
        </p:nvSpPr>
        <p:spPr>
          <a:xfrm>
            <a:off x="2640377" y="262558"/>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13</a:t>
            </a:r>
            <a:endParaRPr lang="es-ES" sz="1400" b="1" dirty="0">
              <a:solidFill>
                <a:schemeClr val="tx1"/>
              </a:solidFill>
            </a:endParaRPr>
          </a:p>
        </p:txBody>
      </p:sp>
      <p:pic>
        <p:nvPicPr>
          <p:cNvPr id="8" name="Imagen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21094" y="0"/>
            <a:ext cx="3270906" cy="2780270"/>
          </a:xfrm>
          <a:prstGeom prst="rect">
            <a:avLst/>
          </a:prstGeom>
        </p:spPr>
      </p:pic>
      <p:sp>
        <p:nvSpPr>
          <p:cNvPr id="9" name="Dodecágono 8"/>
          <p:cNvSpPr/>
          <p:nvPr/>
        </p:nvSpPr>
        <p:spPr>
          <a:xfrm>
            <a:off x="9461157" y="221220"/>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14</a:t>
            </a:r>
            <a:endParaRPr lang="es-ES" sz="1400" b="1" dirty="0">
              <a:solidFill>
                <a:schemeClr val="tx1"/>
              </a:solidFill>
            </a:endParaRPr>
          </a:p>
        </p:txBody>
      </p:sp>
      <p:sp>
        <p:nvSpPr>
          <p:cNvPr id="10" name="Flecha izquierda 9"/>
          <p:cNvSpPr/>
          <p:nvPr/>
        </p:nvSpPr>
        <p:spPr>
          <a:xfrm rot="3553497">
            <a:off x="-127256" y="3584137"/>
            <a:ext cx="1943276" cy="302020"/>
          </a:xfrm>
          <a:prstGeom prst="leftArrow">
            <a:avLst/>
          </a:prstGeom>
          <a:solidFill>
            <a:srgbClr val="75D1F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Flecha izquierda 10"/>
          <p:cNvSpPr/>
          <p:nvPr/>
        </p:nvSpPr>
        <p:spPr>
          <a:xfrm rot="6778192">
            <a:off x="9908238" y="3836966"/>
            <a:ext cx="2273729" cy="320819"/>
          </a:xfrm>
          <a:prstGeom prst="leftArrow">
            <a:avLst/>
          </a:prstGeom>
          <a:solidFill>
            <a:srgbClr val="7030A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385292701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6">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26</a:t>
            </a:fld>
            <a:endParaRPr lang="es-ES" dirty="0"/>
          </a:p>
        </p:txBody>
      </p:sp>
      <p:sp>
        <p:nvSpPr>
          <p:cNvPr id="6" name="Marcador de texto 5"/>
          <p:cNvSpPr>
            <a:spLocks noGrp="1"/>
          </p:cNvSpPr>
          <p:nvPr>
            <p:ph type="body" sz="quarter" idx="4294967295"/>
          </p:nvPr>
        </p:nvSpPr>
        <p:spPr>
          <a:xfrm>
            <a:off x="2002144" y="1974893"/>
            <a:ext cx="8251127" cy="4381457"/>
          </a:xfrm>
        </p:spPr>
        <p:txBody>
          <a:bodyPr rtlCol="0">
            <a:normAutofit fontScale="85000" lnSpcReduction="20000"/>
          </a:bodyPr>
          <a:lstStyle/>
          <a:p>
            <a:pPr marL="0" indent="0" algn="just">
              <a:buNone/>
            </a:pPr>
            <a:r>
              <a:rPr lang="es-ES" sz="3600" b="1" dirty="0" smtClean="0">
                <a:solidFill>
                  <a:srgbClr val="FF0000"/>
                </a:solidFill>
                <a:effectLst>
                  <a:outerShdw blurRad="38100" dist="38100" dir="2700000" algn="tl">
                    <a:srgbClr val="000000">
                      <a:alpha val="43137"/>
                    </a:srgbClr>
                  </a:outerShdw>
                </a:effectLst>
              </a:rPr>
              <a:t>ADÁN, </a:t>
            </a:r>
            <a:r>
              <a:rPr lang="es-ES" b="1" dirty="0" smtClean="0">
                <a:solidFill>
                  <a:srgbClr val="FF0000"/>
                </a:solidFill>
                <a:effectLst>
                  <a:outerShdw blurRad="38100" dist="38100" dir="2700000" algn="tl">
                    <a:srgbClr val="000000">
                      <a:alpha val="43137"/>
                    </a:srgbClr>
                  </a:outerShdw>
                </a:effectLst>
              </a:rPr>
              <a:t>MUESTRA UN ROSTRO TRISTE Y COMPUNGIDO, EL CEÑO FRUNCIDO EN SEÑAL DE DISTANTE PREOCUPACIÓN.</a:t>
            </a:r>
          </a:p>
          <a:p>
            <a:pPr marL="0" indent="0" algn="just">
              <a:buNone/>
            </a:pPr>
            <a:r>
              <a:rPr lang="es-ES" b="1" dirty="0" smtClean="0">
                <a:solidFill>
                  <a:srgbClr val="FF0000"/>
                </a:solidFill>
                <a:effectLst>
                  <a:outerShdw blurRad="38100" dist="38100" dir="2700000" algn="tl">
                    <a:srgbClr val="000000">
                      <a:alpha val="43137"/>
                    </a:srgbClr>
                  </a:outerShdw>
                </a:effectLst>
              </a:rPr>
              <a:t>ES EL PRIMER DESNUDO NO IDEALIZADO DE LA ÉPOCA. EL VIENTRE ES PROMINENTE.</a:t>
            </a:r>
          </a:p>
          <a:p>
            <a:pPr marL="0" indent="0" algn="just">
              <a:buNone/>
            </a:pPr>
            <a:r>
              <a:rPr lang="es-ES" b="1" dirty="0" smtClean="0">
                <a:solidFill>
                  <a:srgbClr val="00B050"/>
                </a:solidFill>
                <a:effectLst>
                  <a:outerShdw blurRad="38100" dist="38100" dir="2700000" algn="tl">
                    <a:srgbClr val="000000">
                      <a:alpha val="43137"/>
                    </a:srgbClr>
                  </a:outerShdw>
                </a:effectLst>
              </a:rPr>
              <a:t>A SUS PIES SE LEE: </a:t>
            </a:r>
            <a:r>
              <a:rPr lang="es-ES" b="1" i="1" dirty="0" smtClean="0">
                <a:solidFill>
                  <a:srgbClr val="00B050"/>
                </a:solidFill>
                <a:effectLst>
                  <a:outerShdw blurRad="38100" dist="38100" dir="2700000" algn="tl">
                    <a:srgbClr val="000000">
                      <a:alpha val="43137"/>
                    </a:srgbClr>
                  </a:outerShdw>
                </a:effectLst>
              </a:rPr>
              <a:t>“ADÁN NOS ARROJA A LA MUERTE”</a:t>
            </a:r>
          </a:p>
          <a:p>
            <a:pPr marL="0" indent="0" algn="just">
              <a:buNone/>
            </a:pPr>
            <a:r>
              <a:rPr lang="es-ES" b="1" dirty="0" smtClean="0">
                <a:solidFill>
                  <a:srgbClr val="00B050"/>
                </a:solidFill>
                <a:effectLst>
                  <a:outerShdw blurRad="38100" dist="38100" dir="2700000" algn="tl">
                    <a:srgbClr val="000000">
                      <a:alpha val="43137"/>
                    </a:srgbClr>
                  </a:outerShdw>
                </a:effectLst>
              </a:rPr>
              <a:t>CUANDO EN 1781 EL EMPERADOR JOSÉ II DE HABSBURGO VISITÓ LA CATEDRAL DE SAN BAVÓN, ENCONTRÓ LOS PERSONAJES DE UN NATURALISMO DESAGRADABLE, CON ESTE MOTIVO SE SEPARARON ESTAS TABLAS Y FUERON DEPOSITADAS EN LOS ARCHIVOS DE LA CATEDRAL.</a:t>
            </a:r>
          </a:p>
          <a:p>
            <a:pPr marL="0" indent="0" algn="just">
              <a:buNone/>
            </a:pPr>
            <a:r>
              <a:rPr lang="es-ES" b="1" dirty="0" smtClean="0">
                <a:solidFill>
                  <a:srgbClr val="75D1FF"/>
                </a:solidFill>
                <a:effectLst>
                  <a:outerShdw blurRad="38100" dist="38100" dir="2700000" algn="tl">
                    <a:srgbClr val="000000">
                      <a:alpha val="43137"/>
                    </a:srgbClr>
                  </a:outerShdw>
                </a:effectLst>
              </a:rPr>
              <a:t>EN EL SIGLO XIX, LOS PANELES FUERON SUSTITUIDOS POR REPRODUCCIONES VESTIDAS REALIZADAS POR EL PINTOR BELGA VÍCTOR LAGYE, QUE AÚN SE CONSERVAN.</a:t>
            </a:r>
            <a:endParaRPr lang="es-ES" dirty="0">
              <a:solidFill>
                <a:srgbClr val="75D1FF"/>
              </a:solidFill>
            </a:endParaRPr>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xmlns="" val="0"/>
              </a:ext>
            </a:extLst>
          </a:blip>
          <a:srcRect t="16109"/>
          <a:stretch/>
        </p:blipFill>
        <p:spPr>
          <a:xfrm>
            <a:off x="70522" y="-25251"/>
            <a:ext cx="1655805" cy="6858000"/>
          </a:xfrm>
          <a:prstGeom prst="rect">
            <a:avLst/>
          </a:prstGeom>
        </p:spPr>
      </p:pic>
      <p:pic>
        <p:nvPicPr>
          <p:cNvPr id="4" name="Imagen 3"/>
          <p:cNvPicPr>
            <a:picLocks noChangeAspect="1"/>
          </p:cNvPicPr>
          <p:nvPr/>
        </p:nvPicPr>
        <p:blipFill rotWithShape="1">
          <a:blip r:embed="rId4" cstate="print">
            <a:extLst>
              <a:ext uri="{28A0092B-C50C-407E-A947-70E740481C1C}">
                <a14:useLocalDpi xmlns:a14="http://schemas.microsoft.com/office/drawing/2010/main" xmlns="" val="0"/>
              </a:ext>
            </a:extLst>
          </a:blip>
          <a:srcRect t="15639" r="55869"/>
          <a:stretch/>
        </p:blipFill>
        <p:spPr>
          <a:xfrm>
            <a:off x="10836876" y="-140036"/>
            <a:ext cx="1470454" cy="7087570"/>
          </a:xfrm>
          <a:prstGeom prst="rect">
            <a:avLst/>
          </a:prstGeom>
        </p:spPr>
      </p:pic>
      <p:sp>
        <p:nvSpPr>
          <p:cNvPr id="7" name="Dodecágono 6"/>
          <p:cNvSpPr/>
          <p:nvPr/>
        </p:nvSpPr>
        <p:spPr>
          <a:xfrm>
            <a:off x="1860228" y="80920"/>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15</a:t>
            </a:r>
            <a:endParaRPr lang="es-ES" sz="1400" b="1" dirty="0">
              <a:solidFill>
                <a:schemeClr val="tx1"/>
              </a:solidFill>
            </a:endParaRPr>
          </a:p>
        </p:txBody>
      </p:sp>
      <p:sp>
        <p:nvSpPr>
          <p:cNvPr id="8" name="Flecha izquierda 7"/>
          <p:cNvSpPr/>
          <p:nvPr/>
        </p:nvSpPr>
        <p:spPr>
          <a:xfrm rot="17560578">
            <a:off x="208642" y="5385497"/>
            <a:ext cx="2368526" cy="351144"/>
          </a:xfrm>
          <a:prstGeom prst="leftArrow">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lecha izquierda 8"/>
          <p:cNvSpPr/>
          <p:nvPr/>
        </p:nvSpPr>
        <p:spPr>
          <a:xfrm rot="10800000">
            <a:off x="6218518" y="5954719"/>
            <a:ext cx="4484457" cy="401631"/>
          </a:xfrm>
          <a:prstGeom prst="leftArrow">
            <a:avLst/>
          </a:prstGeom>
          <a:solidFill>
            <a:srgbClr val="75D1F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259251276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
                                            <p:txEl>
                                              <p:pRg st="2" end="2"/>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p:cTn id="19"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 calcmode="lin" valueType="num">
                                      <p:cBhvr>
                                        <p:cTn id="26"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6">
                                            <p:txEl>
                                              <p:pRg st="4" end="4"/>
                                            </p:txEl>
                                          </p:spTgt>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27</a:t>
            </a:fld>
            <a:endParaRPr lang="es-ES" dirty="0"/>
          </a:p>
        </p:txBody>
      </p:sp>
      <p:sp>
        <p:nvSpPr>
          <p:cNvPr id="6" name="Marcador de texto 5"/>
          <p:cNvSpPr>
            <a:spLocks noGrp="1"/>
          </p:cNvSpPr>
          <p:nvPr>
            <p:ph type="body" sz="quarter" idx="4294967295"/>
          </p:nvPr>
        </p:nvSpPr>
        <p:spPr>
          <a:xfrm>
            <a:off x="1493650" y="2473885"/>
            <a:ext cx="9085262" cy="3762023"/>
          </a:xfrm>
        </p:spPr>
        <p:txBody>
          <a:bodyPr rtlCol="0">
            <a:normAutofit/>
          </a:bodyPr>
          <a:lstStyle/>
          <a:p>
            <a:pPr marL="0" indent="0" algn="just">
              <a:buNone/>
            </a:pPr>
            <a:r>
              <a:rPr lang="es-ES" b="1" dirty="0" smtClean="0">
                <a:solidFill>
                  <a:srgbClr val="FF0000"/>
                </a:solidFill>
                <a:effectLst>
                  <a:outerShdw blurRad="38100" dist="38100" dir="2700000" algn="tl">
                    <a:srgbClr val="000000">
                      <a:alpha val="43137"/>
                    </a:srgbClr>
                  </a:outerShdw>
                </a:effectLst>
              </a:rPr>
              <a:t>EVA PRESENTA UN ROSTRO INEXPRESIVO.</a:t>
            </a:r>
            <a:endParaRPr lang="es-ES" b="1" dirty="0">
              <a:solidFill>
                <a:srgbClr val="FF0000"/>
              </a:solidFill>
              <a:effectLst>
                <a:outerShdw blurRad="38100" dist="38100" dir="2700000" algn="tl">
                  <a:srgbClr val="000000">
                    <a:alpha val="43137"/>
                  </a:srgbClr>
                </a:outerShdw>
              </a:effectLst>
            </a:endParaRPr>
          </a:p>
          <a:p>
            <a:pPr marL="0" indent="0" algn="just">
              <a:buNone/>
            </a:pPr>
            <a:r>
              <a:rPr lang="es-ES" b="1" dirty="0">
                <a:solidFill>
                  <a:srgbClr val="FF0000"/>
                </a:solidFill>
                <a:effectLst>
                  <a:outerShdw blurRad="38100" dist="38100" dir="2700000" algn="tl">
                    <a:srgbClr val="000000">
                      <a:alpha val="43137"/>
                    </a:srgbClr>
                  </a:outerShdw>
                </a:effectLst>
              </a:rPr>
              <a:t>ES EL PRIMER DESNUDO NO IDEALIZADO DE LA ÉPOCA. EL VIENTRE ES </a:t>
            </a:r>
            <a:r>
              <a:rPr lang="es-ES" b="1" dirty="0" smtClean="0">
                <a:solidFill>
                  <a:srgbClr val="FF0000"/>
                </a:solidFill>
                <a:effectLst>
                  <a:outerShdw blurRad="38100" dist="38100" dir="2700000" algn="tl">
                    <a:srgbClr val="000000">
                      <a:alpha val="43137"/>
                    </a:srgbClr>
                  </a:outerShdw>
                </a:effectLst>
              </a:rPr>
              <a:t>PROMINENTE, INDICACIÓN PARA ALGUNOS DE SER LA MADRE DE LA HUMANIDAD</a:t>
            </a:r>
            <a:endParaRPr lang="es-ES" b="1" dirty="0">
              <a:solidFill>
                <a:srgbClr val="FF0000"/>
              </a:solidFill>
              <a:effectLst>
                <a:outerShdw blurRad="38100" dist="38100" dir="2700000" algn="tl">
                  <a:srgbClr val="000000">
                    <a:alpha val="43137"/>
                  </a:srgbClr>
                </a:outerShdw>
              </a:effectLst>
            </a:endParaRPr>
          </a:p>
          <a:p>
            <a:pPr marL="0" indent="0" algn="just">
              <a:buNone/>
            </a:pPr>
            <a:r>
              <a:rPr lang="es-ES" b="1" dirty="0">
                <a:solidFill>
                  <a:srgbClr val="00B050"/>
                </a:solidFill>
                <a:effectLst>
                  <a:outerShdw blurRad="38100" dist="38100" dir="2700000" algn="tl">
                    <a:srgbClr val="000000">
                      <a:alpha val="43137"/>
                    </a:srgbClr>
                  </a:outerShdw>
                </a:effectLst>
              </a:rPr>
              <a:t>A SUS PIES SE LEE: </a:t>
            </a:r>
            <a:r>
              <a:rPr lang="es-ES" b="1" i="1" dirty="0" smtClean="0">
                <a:solidFill>
                  <a:srgbClr val="00B050"/>
                </a:solidFill>
                <a:effectLst>
                  <a:outerShdw blurRad="38100" dist="38100" dir="2700000" algn="tl">
                    <a:srgbClr val="000000">
                      <a:alpha val="43137"/>
                    </a:srgbClr>
                  </a:outerShdw>
                </a:effectLst>
              </a:rPr>
              <a:t>“EVA NOS HA AFLIGIDO CON LA </a:t>
            </a:r>
            <a:r>
              <a:rPr lang="es-ES" b="1" i="1" dirty="0">
                <a:solidFill>
                  <a:srgbClr val="00B050"/>
                </a:solidFill>
                <a:effectLst>
                  <a:outerShdw blurRad="38100" dist="38100" dir="2700000" algn="tl">
                    <a:srgbClr val="000000">
                      <a:alpha val="43137"/>
                    </a:srgbClr>
                  </a:outerShdw>
                </a:effectLst>
              </a:rPr>
              <a:t>MUERTE</a:t>
            </a:r>
            <a:r>
              <a:rPr lang="es-ES" b="1" i="1" dirty="0">
                <a:solidFill>
                  <a:srgbClr val="FF0000"/>
                </a:solidFill>
                <a:effectLst>
                  <a:outerShdw blurRad="38100" dist="38100" dir="2700000" algn="tl">
                    <a:srgbClr val="000000">
                      <a:alpha val="43137"/>
                    </a:srgbClr>
                  </a:outerShdw>
                </a:effectLst>
              </a:rPr>
              <a:t>”</a:t>
            </a:r>
          </a:p>
          <a:p>
            <a:pPr marL="0" indent="0" algn="just">
              <a:buNone/>
            </a:pPr>
            <a:endParaRPr lang="es-ES" b="1" dirty="0">
              <a:solidFill>
                <a:srgbClr val="FF0000"/>
              </a:solidFill>
              <a:effectLst>
                <a:outerShdw blurRad="38100" dist="38100" dir="2700000" algn="tl">
                  <a:srgbClr val="000000">
                    <a:alpha val="43137"/>
                  </a:srgbClr>
                </a:outerShdw>
              </a:effectLst>
            </a:endParaRPr>
          </a:p>
          <a:p>
            <a:pPr marL="0" indent="0" algn="just">
              <a:buNone/>
            </a:pPr>
            <a:r>
              <a:rPr lang="es-ES" b="1" dirty="0" smtClean="0">
                <a:solidFill>
                  <a:srgbClr val="7030A0"/>
                </a:solidFill>
                <a:effectLst>
                  <a:outerShdw blurRad="38100" dist="38100" dir="2700000" algn="tl">
                    <a:srgbClr val="000000">
                      <a:alpha val="43137"/>
                    </a:srgbClr>
                  </a:outerShdw>
                </a:effectLst>
              </a:rPr>
              <a:t>SU IMAGEN TAMBIÉN FUE CENSURADA Y CUBIERTA </a:t>
            </a:r>
            <a:r>
              <a:rPr lang="es-ES" b="1" dirty="0">
                <a:solidFill>
                  <a:srgbClr val="7030A0"/>
                </a:solidFill>
                <a:effectLst>
                  <a:outerShdw blurRad="38100" dist="38100" dir="2700000" algn="tl">
                    <a:srgbClr val="000000">
                      <a:alpha val="43137"/>
                    </a:srgbClr>
                  </a:outerShdw>
                </a:effectLst>
              </a:rPr>
              <a:t>CON UNA PIEL DE OSO.</a:t>
            </a:r>
            <a:endParaRPr lang="es-ES" dirty="0">
              <a:solidFill>
                <a:srgbClr val="7030A0"/>
              </a:solidFill>
            </a:endParaRPr>
          </a:p>
          <a:p>
            <a:pPr marL="0" indent="0" rtl="0">
              <a:buNone/>
            </a:pP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25676" y="404345"/>
            <a:ext cx="1256247" cy="6317130"/>
          </a:xfrm>
          <a:prstGeom prst="rect">
            <a:avLst/>
          </a:prstGeom>
        </p:spPr>
      </p:pic>
      <p:pic>
        <p:nvPicPr>
          <p:cNvPr id="5" name="Imagen 4"/>
          <p:cNvPicPr>
            <a:picLocks noChangeAspect="1"/>
          </p:cNvPicPr>
          <p:nvPr/>
        </p:nvPicPr>
        <p:blipFill rotWithShape="1">
          <a:blip r:embed="rId4" cstate="print">
            <a:extLst>
              <a:ext uri="{28A0092B-C50C-407E-A947-70E740481C1C}">
                <a14:useLocalDpi xmlns:a14="http://schemas.microsoft.com/office/drawing/2010/main" xmlns="" val="0"/>
              </a:ext>
            </a:extLst>
          </a:blip>
          <a:srcRect l="58031" t="16741"/>
          <a:stretch/>
        </p:blipFill>
        <p:spPr>
          <a:xfrm>
            <a:off x="-37071" y="-34443"/>
            <a:ext cx="1383957" cy="6922649"/>
          </a:xfrm>
          <a:prstGeom prst="rect">
            <a:avLst/>
          </a:prstGeom>
        </p:spPr>
      </p:pic>
      <p:sp>
        <p:nvSpPr>
          <p:cNvPr id="8" name="Dodecágono 7"/>
          <p:cNvSpPr/>
          <p:nvPr/>
        </p:nvSpPr>
        <p:spPr>
          <a:xfrm>
            <a:off x="9837031" y="365125"/>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16</a:t>
            </a:r>
            <a:endParaRPr lang="es-ES" sz="1400" b="1" dirty="0">
              <a:solidFill>
                <a:schemeClr val="tx1"/>
              </a:solidFill>
            </a:endParaRPr>
          </a:p>
        </p:txBody>
      </p:sp>
      <p:sp>
        <p:nvSpPr>
          <p:cNvPr id="9" name="Flecha izquierda 8"/>
          <p:cNvSpPr/>
          <p:nvPr/>
        </p:nvSpPr>
        <p:spPr>
          <a:xfrm rot="14064857">
            <a:off x="9688779" y="5333731"/>
            <a:ext cx="2392079" cy="351144"/>
          </a:xfrm>
          <a:prstGeom prst="leftArrow">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lecha izquierda 9"/>
          <p:cNvSpPr/>
          <p:nvPr/>
        </p:nvSpPr>
        <p:spPr>
          <a:xfrm>
            <a:off x="1346886" y="6035092"/>
            <a:ext cx="4484457" cy="401631"/>
          </a:xfrm>
          <a:prstGeom prst="leftArrow">
            <a:avLst/>
          </a:prstGeom>
          <a:solidFill>
            <a:srgbClr val="7030A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326985846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
                                            <p:txEl>
                                              <p:pRg st="2" end="2"/>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p:cTn id="19"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6">
                                            <p:txEl>
                                              <p:pRg st="4" end="4"/>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28</a:t>
            </a:fld>
            <a:endParaRPr lang="es-ES" dirty="0"/>
          </a:p>
        </p:txBody>
      </p:sp>
      <p:pic>
        <p:nvPicPr>
          <p:cNvPr id="2" name="Imagen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36773" y="0"/>
            <a:ext cx="5918454" cy="6858000"/>
          </a:xfrm>
          <a:prstGeom prst="rect">
            <a:avLst/>
          </a:prstGeom>
        </p:spPr>
      </p:pic>
      <p:sp>
        <p:nvSpPr>
          <p:cNvPr id="11" name="CuadroTexto 10"/>
          <p:cNvSpPr txBox="1"/>
          <p:nvPr/>
        </p:nvSpPr>
        <p:spPr>
          <a:xfrm>
            <a:off x="240535" y="537991"/>
            <a:ext cx="1742502" cy="369332"/>
          </a:xfrm>
          <a:prstGeom prst="rect">
            <a:avLst/>
          </a:prstGeom>
          <a:noFill/>
        </p:spPr>
        <p:txBody>
          <a:bodyPr wrap="square" rtlCol="0">
            <a:spAutoFit/>
          </a:bodyPr>
          <a:lstStyle/>
          <a:p>
            <a:r>
              <a:rPr lang="es-ES" b="1" dirty="0" smtClean="0">
                <a:solidFill>
                  <a:srgbClr val="0070C0"/>
                </a:solidFill>
                <a:effectLst>
                  <a:outerShdw blurRad="38100" dist="38100" dir="2700000" algn="tl">
                    <a:srgbClr val="000000">
                      <a:alpha val="43137"/>
                    </a:srgbClr>
                  </a:outerShdw>
                </a:effectLst>
              </a:rPr>
              <a:t>MICHIEL COXCIE</a:t>
            </a:r>
            <a:endParaRPr lang="es-ES"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24853718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29</a:t>
            </a:fld>
            <a:endParaRPr lang="es-ES" dirty="0"/>
          </a:p>
        </p:txBody>
      </p:sp>
      <p:sp>
        <p:nvSpPr>
          <p:cNvPr id="6" name="Marcador de texto 5"/>
          <p:cNvSpPr>
            <a:spLocks noGrp="1"/>
          </p:cNvSpPr>
          <p:nvPr>
            <p:ph type="body" sz="quarter" idx="4294967295"/>
          </p:nvPr>
        </p:nvSpPr>
        <p:spPr>
          <a:xfrm>
            <a:off x="417909" y="365125"/>
            <a:ext cx="7661367" cy="925416"/>
          </a:xfrm>
        </p:spPr>
        <p:txBody>
          <a:bodyPr rtlCol="0">
            <a:normAutofit lnSpcReduction="10000"/>
          </a:bodyPr>
          <a:lstStyle/>
          <a:p>
            <a:pPr marL="0" indent="0" algn="just">
              <a:buNone/>
            </a:pPr>
            <a:r>
              <a:rPr lang="es-ES" sz="3600" b="1" dirty="0" smtClean="0">
                <a:solidFill>
                  <a:srgbClr val="FF0000"/>
                </a:solidFill>
                <a:effectLst>
                  <a:outerShdw blurRad="38100" dist="38100" dir="2700000" algn="tl">
                    <a:srgbClr val="000000">
                      <a:alpha val="43137"/>
                    </a:srgbClr>
                  </a:outerShdw>
                </a:effectLst>
              </a:rPr>
              <a:t>EVA, </a:t>
            </a:r>
            <a:r>
              <a:rPr lang="es-ES" b="1" dirty="0" smtClean="0">
                <a:solidFill>
                  <a:srgbClr val="FF0000"/>
                </a:solidFill>
                <a:effectLst>
                  <a:outerShdw blurRad="38100" dist="38100" dir="2700000" algn="tl">
                    <a:srgbClr val="000000">
                      <a:alpha val="43137"/>
                    </a:srgbClr>
                  </a:outerShdw>
                </a:effectLst>
              </a:rPr>
              <a:t>SOSTIENE UN LIMÓN SECO, EN LUGAR DE LA TRADICIONAL MANZANA. </a:t>
            </a:r>
            <a:endParaRPr lang="es-ES" b="1" dirty="0">
              <a:solidFill>
                <a:srgbClr val="FF0000"/>
              </a:solidFill>
              <a:effectLst>
                <a:outerShdw blurRad="38100" dist="38100" dir="2700000" algn="tl">
                  <a:srgbClr val="000000">
                    <a:alpha val="43137"/>
                  </a:srgbClr>
                </a:outerShdw>
              </a:effectLst>
            </a:endParaRPr>
          </a:p>
        </p:txBody>
      </p:sp>
      <p:pic>
        <p:nvPicPr>
          <p:cNvPr id="7" name="Imagen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4548" y="1518660"/>
            <a:ext cx="2896037" cy="3188298"/>
          </a:xfrm>
          <a:prstGeom prst="rect">
            <a:avLst/>
          </a:prstGeom>
        </p:spPr>
      </p:pic>
      <p:pic>
        <p:nvPicPr>
          <p:cNvPr id="11" name="Imagen 10"/>
          <p:cNvPicPr>
            <a:picLocks noChangeAspect="1"/>
          </p:cNvPicPr>
          <p:nvPr/>
        </p:nvPicPr>
        <p:blipFill>
          <a:blip r:embed="rId4" cstate="print"/>
          <a:stretch>
            <a:fillRect/>
          </a:stretch>
        </p:blipFill>
        <p:spPr>
          <a:xfrm>
            <a:off x="9149034" y="230372"/>
            <a:ext cx="2683082" cy="2120338"/>
          </a:xfrm>
          <a:prstGeom prst="rect">
            <a:avLst/>
          </a:prstGeom>
        </p:spPr>
      </p:pic>
      <p:pic>
        <p:nvPicPr>
          <p:cNvPr id="12" name="Imagen 11"/>
          <p:cNvPicPr>
            <a:picLocks noChangeAspect="1"/>
          </p:cNvPicPr>
          <p:nvPr/>
        </p:nvPicPr>
        <p:blipFill>
          <a:blip r:embed="rId5" cstate="print"/>
          <a:stretch>
            <a:fillRect/>
          </a:stretch>
        </p:blipFill>
        <p:spPr>
          <a:xfrm>
            <a:off x="9560854" y="365125"/>
            <a:ext cx="1859441" cy="530398"/>
          </a:xfrm>
          <a:prstGeom prst="rect">
            <a:avLst/>
          </a:prstGeom>
        </p:spPr>
      </p:pic>
      <p:sp>
        <p:nvSpPr>
          <p:cNvPr id="2" name="Rectángulo 1"/>
          <p:cNvSpPr/>
          <p:nvPr/>
        </p:nvSpPr>
        <p:spPr>
          <a:xfrm>
            <a:off x="514548" y="4816766"/>
            <a:ext cx="11082196" cy="1631216"/>
          </a:xfrm>
          <a:prstGeom prst="rect">
            <a:avLst/>
          </a:prstGeom>
        </p:spPr>
        <p:txBody>
          <a:bodyPr wrap="square">
            <a:spAutoFit/>
          </a:bodyPr>
          <a:lstStyle/>
          <a:p>
            <a:r>
              <a:rPr lang="es-ES" sz="2000" b="1" dirty="0" smtClean="0">
                <a:solidFill>
                  <a:srgbClr val="00B0F0"/>
                </a:solidFill>
                <a:effectLst>
                  <a:outerShdw blurRad="38100" dist="38100" dir="2700000" algn="tl">
                    <a:srgbClr val="000000">
                      <a:alpha val="43137"/>
                    </a:srgbClr>
                  </a:outerShdw>
                </a:effectLst>
              </a:rPr>
              <a:t>¿ Por qué ha predominado la manzana? Este </a:t>
            </a:r>
            <a:r>
              <a:rPr lang="es-ES" sz="2000" b="1" dirty="0">
                <a:solidFill>
                  <a:srgbClr val="00B0F0"/>
                </a:solidFill>
                <a:effectLst>
                  <a:outerShdw blurRad="38100" dist="38100" dir="2700000" algn="tl">
                    <a:srgbClr val="000000">
                      <a:alpha val="43137"/>
                    </a:srgbClr>
                  </a:outerShdw>
                </a:effectLst>
              </a:rPr>
              <a:t>mito surgió de un error cometido por san Jerónimo cuando creó la versión latina de la Biblia conocida como Vulgata, en el año 382. </a:t>
            </a:r>
            <a:endParaRPr lang="es-ES" sz="2000" b="1" dirty="0" smtClean="0">
              <a:solidFill>
                <a:srgbClr val="00B0F0"/>
              </a:solidFill>
              <a:effectLst>
                <a:outerShdw blurRad="38100" dist="38100" dir="2700000" algn="tl">
                  <a:srgbClr val="000000">
                    <a:alpha val="43137"/>
                  </a:srgbClr>
                </a:outerShdw>
              </a:effectLst>
            </a:endParaRPr>
          </a:p>
          <a:p>
            <a:r>
              <a:rPr lang="es-ES" sz="2000" b="1" dirty="0">
                <a:solidFill>
                  <a:srgbClr val="FF00FF"/>
                </a:solidFill>
                <a:effectLst>
                  <a:outerShdw blurRad="38100" dist="38100" dir="2700000" algn="tl">
                    <a:srgbClr val="000000">
                      <a:alpha val="43137"/>
                    </a:srgbClr>
                  </a:outerShdw>
                </a:effectLst>
              </a:rPr>
              <a:t>En el Génesis «Dios indica a Adán y Eva que no deberían comer del fruto del árbol del bien y del mal». El término «mal» se tradujo como «</a:t>
            </a:r>
            <a:r>
              <a:rPr lang="es-ES" sz="2000" b="1" dirty="0" err="1">
                <a:solidFill>
                  <a:srgbClr val="FF00FF"/>
                </a:solidFill>
                <a:effectLst>
                  <a:outerShdw blurRad="38100" dist="38100" dir="2700000" algn="tl">
                    <a:srgbClr val="000000">
                      <a:alpha val="43137"/>
                    </a:srgbClr>
                  </a:outerShdw>
                </a:effectLst>
              </a:rPr>
              <a:t>malum</a:t>
            </a:r>
            <a:r>
              <a:rPr lang="es-ES" sz="2000" b="1" dirty="0">
                <a:solidFill>
                  <a:srgbClr val="FF00FF"/>
                </a:solidFill>
                <a:effectLst>
                  <a:outerShdw blurRad="38100" dist="38100" dir="2700000" algn="tl">
                    <a:srgbClr val="000000">
                      <a:alpha val="43137"/>
                    </a:srgbClr>
                  </a:outerShdw>
                </a:effectLst>
              </a:rPr>
              <a:t>» que puede significar «mal», «manzana» o simplemente fruta. Al vincularse con un fruto de un árbol, el significado se </a:t>
            </a:r>
            <a:r>
              <a:rPr lang="es-ES" sz="2000" b="1" dirty="0" smtClean="0">
                <a:solidFill>
                  <a:srgbClr val="FF00FF"/>
                </a:solidFill>
                <a:effectLst>
                  <a:outerShdw blurRad="38100" dist="38100" dir="2700000" algn="tl">
                    <a:srgbClr val="000000">
                      <a:alpha val="43137"/>
                    </a:srgbClr>
                  </a:outerShdw>
                </a:effectLst>
              </a:rPr>
              <a:t>popularizó </a:t>
            </a:r>
            <a:r>
              <a:rPr lang="es-ES" sz="2000" b="1" dirty="0">
                <a:solidFill>
                  <a:srgbClr val="FF00FF"/>
                </a:solidFill>
                <a:effectLst>
                  <a:outerShdw blurRad="38100" dist="38100" dir="2700000" algn="tl">
                    <a:srgbClr val="000000">
                      <a:alpha val="43137"/>
                    </a:srgbClr>
                  </a:outerShdw>
                </a:effectLst>
              </a:rPr>
              <a:t>como «manzana».</a:t>
            </a:r>
          </a:p>
        </p:txBody>
      </p:sp>
      <p:sp>
        <p:nvSpPr>
          <p:cNvPr id="3" name="Rectángulo 2"/>
          <p:cNvSpPr/>
          <p:nvPr/>
        </p:nvSpPr>
        <p:spPr>
          <a:xfrm>
            <a:off x="3668358" y="1290541"/>
            <a:ext cx="5357308" cy="1015663"/>
          </a:xfrm>
          <a:prstGeom prst="rect">
            <a:avLst/>
          </a:prstGeom>
        </p:spPr>
        <p:txBody>
          <a:bodyPr wrap="square">
            <a:spAutoFit/>
          </a:bodyPr>
          <a:lstStyle/>
          <a:p>
            <a:pPr algn="just"/>
            <a:r>
              <a:rPr lang="es-ES" sz="2000" b="1" dirty="0">
                <a:solidFill>
                  <a:srgbClr val="00B0F0"/>
                </a:solidFill>
                <a:effectLst>
                  <a:outerShdw blurRad="38100" dist="38100" dir="2700000" algn="tl">
                    <a:srgbClr val="000000">
                      <a:alpha val="43137"/>
                    </a:srgbClr>
                  </a:outerShdw>
                </a:effectLst>
              </a:rPr>
              <a:t>La descripción del «Árbol del conocimiento del bien y del mal» no da pistas sobre la especie exacta del árbol</a:t>
            </a:r>
          </a:p>
        </p:txBody>
      </p:sp>
      <p:sp>
        <p:nvSpPr>
          <p:cNvPr id="4" name="Rectángulo 3"/>
          <p:cNvSpPr/>
          <p:nvPr/>
        </p:nvSpPr>
        <p:spPr>
          <a:xfrm>
            <a:off x="3451909" y="2460518"/>
            <a:ext cx="8380207" cy="1938992"/>
          </a:xfrm>
          <a:prstGeom prst="rect">
            <a:avLst/>
          </a:prstGeom>
        </p:spPr>
        <p:txBody>
          <a:bodyPr wrap="square">
            <a:spAutoFit/>
          </a:bodyPr>
          <a:lstStyle/>
          <a:p>
            <a:pPr algn="just"/>
            <a:r>
              <a:rPr lang="es-ES" sz="2000" b="1" dirty="0">
                <a:solidFill>
                  <a:srgbClr val="00B050"/>
                </a:solidFill>
                <a:effectLst>
                  <a:outerShdw blurRad="38100" dist="38100" dir="2700000" algn="tl">
                    <a:srgbClr val="000000">
                      <a:alpha val="43137"/>
                    </a:srgbClr>
                  </a:outerShdw>
                </a:effectLst>
              </a:rPr>
              <a:t>Entonces, ¿qué fruta era? </a:t>
            </a:r>
            <a:endParaRPr lang="es-ES" sz="2000" b="1" dirty="0" smtClean="0">
              <a:solidFill>
                <a:srgbClr val="00B050"/>
              </a:solidFill>
              <a:effectLst>
                <a:outerShdw blurRad="38100" dist="38100" dir="2700000" algn="tl">
                  <a:srgbClr val="000000">
                    <a:alpha val="43137"/>
                  </a:srgbClr>
                </a:outerShdw>
              </a:effectLst>
            </a:endParaRPr>
          </a:p>
          <a:p>
            <a:pPr algn="just"/>
            <a:r>
              <a:rPr lang="es-ES" sz="2000" b="1" dirty="0" smtClean="0">
                <a:solidFill>
                  <a:srgbClr val="00B050"/>
                </a:solidFill>
                <a:effectLst>
                  <a:outerShdw blurRad="38100" dist="38100" dir="2700000" algn="tl">
                    <a:srgbClr val="000000">
                      <a:alpha val="43137"/>
                    </a:srgbClr>
                  </a:outerShdw>
                </a:effectLst>
              </a:rPr>
              <a:t>Diversas fuentes, ofrecen </a:t>
            </a:r>
            <a:r>
              <a:rPr lang="es-ES" sz="2000" b="1" dirty="0">
                <a:solidFill>
                  <a:srgbClr val="00B050"/>
                </a:solidFill>
                <a:effectLst>
                  <a:outerShdw blurRad="38100" dist="38100" dir="2700000" algn="tl">
                    <a:srgbClr val="000000">
                      <a:alpha val="43137"/>
                    </a:srgbClr>
                  </a:outerShdw>
                </a:effectLst>
              </a:rPr>
              <a:t>varias respuestas: una nuez </a:t>
            </a:r>
            <a:r>
              <a:rPr lang="es-ES" sz="2000" b="1" dirty="0" smtClean="0">
                <a:solidFill>
                  <a:srgbClr val="00B050"/>
                </a:solidFill>
                <a:effectLst>
                  <a:outerShdw blurRad="38100" dist="38100" dir="2700000" algn="tl">
                    <a:srgbClr val="000000">
                      <a:alpha val="43137"/>
                    </a:srgbClr>
                  </a:outerShdw>
                </a:effectLst>
              </a:rPr>
              <a:t>, un limón, una </a:t>
            </a:r>
            <a:r>
              <a:rPr lang="es-ES" sz="2000" b="1" dirty="0">
                <a:solidFill>
                  <a:srgbClr val="00B050"/>
                </a:solidFill>
                <a:effectLst>
                  <a:outerShdw blurRad="38100" dist="38100" dir="2700000" algn="tl">
                    <a:srgbClr val="000000">
                      <a:alpha val="43137"/>
                    </a:srgbClr>
                  </a:outerShdw>
                </a:effectLst>
              </a:rPr>
              <a:t>uva </a:t>
            </a:r>
            <a:r>
              <a:rPr lang="es-ES" sz="2000" b="1" dirty="0" smtClean="0">
                <a:solidFill>
                  <a:srgbClr val="00B050"/>
                </a:solidFill>
                <a:effectLst>
                  <a:outerShdw blurRad="38100" dist="38100" dir="2700000" algn="tl">
                    <a:srgbClr val="000000">
                      <a:alpha val="43137"/>
                    </a:srgbClr>
                  </a:outerShdw>
                </a:effectLst>
              </a:rPr>
              <a:t>, trigo , una seta, una banana, una granada o un higo.</a:t>
            </a:r>
          </a:p>
          <a:p>
            <a:pPr algn="just"/>
            <a:r>
              <a:rPr lang="es-ES" sz="2000" b="1" dirty="0" smtClean="0">
                <a:solidFill>
                  <a:srgbClr val="00B050"/>
                </a:solidFill>
                <a:effectLst>
                  <a:outerShdw blurRad="38100" dist="38100" dir="2700000" algn="tl">
                    <a:srgbClr val="000000">
                      <a:alpha val="43137"/>
                    </a:srgbClr>
                  </a:outerShdw>
                </a:effectLst>
              </a:rPr>
              <a:t>Prevalece </a:t>
            </a:r>
            <a:r>
              <a:rPr lang="es-ES" sz="2000" b="1" dirty="0">
                <a:solidFill>
                  <a:srgbClr val="00B050"/>
                </a:solidFill>
                <a:effectLst>
                  <a:outerShdw blurRad="38100" dist="38100" dir="2700000" algn="tl">
                    <a:srgbClr val="000000">
                      <a:alpha val="43137"/>
                    </a:srgbClr>
                  </a:outerShdw>
                </a:effectLst>
              </a:rPr>
              <a:t>la del higo, ya que la higuera es el primer árbol que aparece en el Génesis. Además, el texto relata que cuando Adán y Eva se dieron cuenta de su desnudez cosieron un taparrabos con la hoja de una higuera.</a:t>
            </a:r>
          </a:p>
        </p:txBody>
      </p:sp>
    </p:spTree>
    <p:extLst>
      <p:ext uri="{BB962C8B-B14F-4D97-AF65-F5344CB8AC3E}">
        <p14:creationId xmlns:p14="http://schemas.microsoft.com/office/powerpoint/2010/main" xmlns="" val="226883599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Vertical)">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1000"/>
                                        <p:tgtEl>
                                          <p:spTgt spid="2">
                                            <p:txEl>
                                              <p:pRg st="0" end="0"/>
                                            </p:txEl>
                                          </p:spTgt>
                                        </p:tgtEl>
                                      </p:cBhvr>
                                    </p:animEffect>
                                    <p:anim calcmode="lin" valueType="num">
                                      <p:cBhvr>
                                        <p:cTn id="2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1000"/>
                                        <p:tgtEl>
                                          <p:spTgt spid="2">
                                            <p:txEl>
                                              <p:pRg st="1" end="1"/>
                                            </p:txEl>
                                          </p:spTgt>
                                        </p:tgtEl>
                                      </p:cBhvr>
                                    </p:animEffect>
                                    <p:anim calcmode="lin" valueType="num">
                                      <p:cBhvr>
                                        <p:cTn id="3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FF0000"/>
                </a:solidFill>
                <a:effectLst>
                  <a:outerShdw blurRad="38100" dist="38100" dir="2700000" algn="tl">
                    <a:srgbClr val="000000">
                      <a:alpha val="43137"/>
                    </a:srgbClr>
                  </a:outerShdw>
                </a:effectLst>
              </a:rPr>
              <a:t>EL POLÍPTICO DE GANTE</a:t>
            </a:r>
            <a:br>
              <a:rPr lang="es-ES" dirty="0">
                <a:solidFill>
                  <a:srgbClr val="FF0000"/>
                </a:solidFill>
                <a:effectLst>
                  <a:outerShdw blurRad="38100" dist="38100" dir="2700000" algn="tl">
                    <a:srgbClr val="000000">
                      <a:alpha val="43137"/>
                    </a:srgbClr>
                  </a:outerShdw>
                </a:effectLst>
              </a:rPr>
            </a:br>
            <a:r>
              <a:rPr lang="es-ES" dirty="0">
                <a:solidFill>
                  <a:srgbClr val="FF0000"/>
                </a:solidFill>
                <a:effectLst>
                  <a:outerShdw blurRad="38100" dist="38100" dir="2700000" algn="tl">
                    <a:srgbClr val="000000">
                      <a:alpha val="43137"/>
                    </a:srgbClr>
                  </a:outerShdw>
                </a:effectLst>
              </a:rPr>
              <a:t>La adoración del Cordero Místico</a:t>
            </a:r>
          </a:p>
        </p:txBody>
      </p:sp>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3</a:t>
            </a:fld>
            <a:endParaRPr lang="es-ES" dirty="0"/>
          </a:p>
        </p:txBody>
      </p:sp>
      <p:sp>
        <p:nvSpPr>
          <p:cNvPr id="6" name="Marcador de texto 5"/>
          <p:cNvSpPr>
            <a:spLocks noGrp="1"/>
          </p:cNvSpPr>
          <p:nvPr>
            <p:ph type="body" sz="quarter" idx="4294967295"/>
          </p:nvPr>
        </p:nvSpPr>
        <p:spPr>
          <a:xfrm>
            <a:off x="668241" y="1756367"/>
            <a:ext cx="6261368" cy="4248150"/>
          </a:xfrm>
        </p:spPr>
        <p:txBody>
          <a:bodyPr rtlCol="0">
            <a:normAutofit lnSpcReduction="10000"/>
          </a:bodyPr>
          <a:lstStyle/>
          <a:p>
            <a:pPr marL="0" indent="0" rtl="0">
              <a:buNone/>
            </a:pPr>
            <a:r>
              <a:rPr lang="es-ES" sz="3600" b="1" dirty="0" smtClean="0">
                <a:solidFill>
                  <a:srgbClr val="002060"/>
                </a:solidFill>
                <a:effectLst>
                  <a:outerShdw blurRad="38100" dist="38100" dir="2700000" algn="tl">
                    <a:srgbClr val="000000">
                      <a:alpha val="43137"/>
                    </a:srgbClr>
                  </a:outerShdw>
                </a:effectLst>
              </a:rPr>
              <a:t>BOTÍN DE GUERRA, </a:t>
            </a:r>
          </a:p>
          <a:p>
            <a:pPr marL="0" indent="0" rtl="0">
              <a:buNone/>
            </a:pPr>
            <a:r>
              <a:rPr lang="es-ES" sz="3600" b="1" dirty="0" smtClean="0">
                <a:solidFill>
                  <a:srgbClr val="002060"/>
                </a:solidFill>
                <a:effectLst>
                  <a:outerShdw blurRad="38100" dist="38100" dir="2700000" algn="tl">
                    <a:srgbClr val="000000">
                      <a:alpha val="43137"/>
                    </a:srgbClr>
                  </a:outerShdw>
                </a:effectLst>
              </a:rPr>
              <a:t>OBJETO DE INCENDIOS, DESMEBRAMIENTOS, FALSIFICACIONES/COPIAS, CONTRABANDO, VENTA ILEGAL, CENSURA, OCULTACIÓN, ATAQUES ICONOCLASTAS, INTERCAMBIO DIPLOMÁTICO, SECUESTRO.</a:t>
            </a:r>
          </a:p>
          <a:p>
            <a:pPr marL="0" indent="0" rtl="0">
              <a:buNone/>
            </a:pP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33433" y="2098214"/>
            <a:ext cx="4607463" cy="3057680"/>
          </a:xfrm>
          <a:prstGeom prst="rect">
            <a:avLst/>
          </a:prstGeom>
        </p:spPr>
      </p:pic>
    </p:spTree>
    <p:extLst>
      <p:ext uri="{BB962C8B-B14F-4D97-AF65-F5344CB8AC3E}">
        <p14:creationId xmlns:p14="http://schemas.microsoft.com/office/powerpoint/2010/main" xmlns="" val="115683206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30</a:t>
            </a:fld>
            <a:endParaRPr lang="es-ES" dirty="0"/>
          </a:p>
        </p:txBody>
      </p:sp>
      <p:sp>
        <p:nvSpPr>
          <p:cNvPr id="6" name="Marcador de texto 5"/>
          <p:cNvSpPr>
            <a:spLocks noGrp="1"/>
          </p:cNvSpPr>
          <p:nvPr>
            <p:ph type="body" sz="quarter" idx="4294967295"/>
          </p:nvPr>
        </p:nvSpPr>
        <p:spPr>
          <a:xfrm>
            <a:off x="3686965" y="649330"/>
            <a:ext cx="8387522" cy="6072145"/>
          </a:xfrm>
        </p:spPr>
        <p:txBody>
          <a:bodyPr rtlCol="0">
            <a:normAutofit fontScale="92500" lnSpcReduction="10000"/>
          </a:bodyPr>
          <a:lstStyle/>
          <a:p>
            <a:pPr marL="0" indent="0" algn="just">
              <a:buNone/>
            </a:pPr>
            <a:r>
              <a:rPr lang="es-ES" sz="3600" b="1" dirty="0" smtClean="0">
                <a:solidFill>
                  <a:srgbClr val="FF0000"/>
                </a:solidFill>
                <a:effectLst>
                  <a:outerShdw blurRad="38100" dist="38100" dir="2700000" algn="tl">
                    <a:srgbClr val="000000">
                      <a:alpha val="43137"/>
                    </a:srgbClr>
                  </a:outerShdw>
                </a:effectLst>
              </a:rPr>
              <a:t>ÁNGELES CANTORES, </a:t>
            </a:r>
            <a:r>
              <a:rPr lang="es-ES" b="1" dirty="0" smtClean="0">
                <a:solidFill>
                  <a:srgbClr val="FF0000"/>
                </a:solidFill>
                <a:effectLst>
                  <a:outerShdw blurRad="38100" dist="38100" dir="2700000" algn="tl">
                    <a:srgbClr val="000000">
                      <a:alpha val="43137"/>
                    </a:srgbClr>
                  </a:outerShdw>
                </a:effectLst>
              </a:rPr>
              <a:t>vestidos </a:t>
            </a:r>
            <a:r>
              <a:rPr lang="es-ES" b="1" dirty="0">
                <a:solidFill>
                  <a:srgbClr val="FF0000"/>
                </a:solidFill>
                <a:effectLst>
                  <a:outerShdw blurRad="38100" dist="38100" dir="2700000" algn="tl">
                    <a:srgbClr val="000000">
                      <a:alpha val="43137"/>
                    </a:srgbClr>
                  </a:outerShdw>
                </a:effectLst>
              </a:rPr>
              <a:t>con ropas de liturgia. </a:t>
            </a:r>
            <a:endParaRPr lang="es-ES" b="1" dirty="0" smtClean="0">
              <a:solidFill>
                <a:srgbClr val="FF0000"/>
              </a:solidFill>
              <a:effectLst>
                <a:outerShdw blurRad="38100" dist="38100" dir="2700000" algn="tl">
                  <a:srgbClr val="000000">
                    <a:alpha val="43137"/>
                  </a:srgbClr>
                </a:outerShdw>
              </a:effectLst>
            </a:endParaRPr>
          </a:p>
          <a:p>
            <a:pPr marL="0" indent="0" algn="just">
              <a:buNone/>
            </a:pPr>
            <a:r>
              <a:rPr lang="es-ES" b="1" dirty="0">
                <a:solidFill>
                  <a:srgbClr val="00B050"/>
                </a:solidFill>
                <a:effectLst>
                  <a:outerShdw blurRad="38100" dist="38100" dir="2700000" algn="tl">
                    <a:srgbClr val="000000">
                      <a:alpha val="43137"/>
                    </a:srgbClr>
                  </a:outerShdw>
                </a:effectLst>
              </a:rPr>
              <a:t>LOS ÁNGELES TIENEN DIFERENTES EXPRESIONES Y SEGÚN ALGUNOS AUTORES ES POSIBLE DISTINGUIR EL REGISTRO DE LAS DIFERENTES VOCES ATENDIENDO A LOS GESTOS. </a:t>
            </a:r>
          </a:p>
          <a:p>
            <a:pPr marL="0" indent="0" algn="just">
              <a:buNone/>
            </a:pPr>
            <a:r>
              <a:rPr lang="es-ES" b="1" dirty="0">
                <a:solidFill>
                  <a:srgbClr val="00B050"/>
                </a:solidFill>
                <a:effectLst>
                  <a:outerShdw blurRad="38100" dist="38100" dir="2700000" algn="tl">
                    <a:srgbClr val="000000">
                      <a:alpha val="43137"/>
                    </a:srgbClr>
                  </a:outerShdw>
                </a:effectLst>
              </a:rPr>
              <a:t>OTROS AFIRMAN QUE LAS DIFERENTES EXPRESIONES DE LOS ÁNGELES SON EL REFLEJO DE LAS CINCO EMOCIONES DIVINAS: </a:t>
            </a:r>
            <a:r>
              <a:rPr lang="es-ES" b="1" dirty="0">
                <a:solidFill>
                  <a:srgbClr val="FF00FF"/>
                </a:solidFill>
                <a:effectLst>
                  <a:outerShdw blurRad="38100" dist="38100" dir="2700000" algn="tl">
                    <a:srgbClr val="000000">
                      <a:alpha val="43137"/>
                    </a:srgbClr>
                  </a:outerShdw>
                </a:effectLst>
              </a:rPr>
              <a:t>GAUDENTIA</a:t>
            </a:r>
            <a:r>
              <a:rPr lang="es-ES" b="1" dirty="0">
                <a:solidFill>
                  <a:srgbClr val="00B050"/>
                </a:solidFill>
                <a:effectLst>
                  <a:outerShdw blurRad="38100" dist="38100" dir="2700000" algn="tl">
                    <a:srgbClr val="000000">
                      <a:alpha val="43137"/>
                    </a:srgbClr>
                  </a:outerShdw>
                </a:effectLst>
              </a:rPr>
              <a:t> (ALEGRÍA ANTE LA MAGNIFICENCIA DE DIOS), </a:t>
            </a:r>
            <a:r>
              <a:rPr lang="es-ES" b="1" dirty="0">
                <a:solidFill>
                  <a:srgbClr val="FF00FF"/>
                </a:solidFill>
                <a:effectLst>
                  <a:outerShdw blurRad="38100" dist="38100" dir="2700000" algn="tl">
                    <a:srgbClr val="000000">
                      <a:alpha val="43137"/>
                    </a:srgbClr>
                  </a:outerShdw>
                </a:effectLst>
              </a:rPr>
              <a:t>SPES</a:t>
            </a:r>
            <a:r>
              <a:rPr lang="es-ES" b="1" dirty="0">
                <a:solidFill>
                  <a:srgbClr val="00B050"/>
                </a:solidFill>
                <a:effectLst>
                  <a:outerShdw blurRad="38100" dist="38100" dir="2700000" algn="tl">
                    <a:srgbClr val="000000">
                      <a:alpha val="43137"/>
                    </a:srgbClr>
                  </a:outerShdw>
                </a:effectLst>
              </a:rPr>
              <a:t> (ESPERANZA POR LA GENEROSIDAD DIVINA), </a:t>
            </a:r>
            <a:r>
              <a:rPr lang="es-ES" b="1" dirty="0">
                <a:solidFill>
                  <a:srgbClr val="FF00FF"/>
                </a:solidFill>
                <a:effectLst>
                  <a:outerShdw blurRad="38100" dist="38100" dir="2700000" algn="tl">
                    <a:srgbClr val="000000">
                      <a:alpha val="43137"/>
                    </a:srgbClr>
                  </a:outerShdw>
                </a:effectLst>
              </a:rPr>
              <a:t>PIETAS</a:t>
            </a:r>
            <a:r>
              <a:rPr lang="es-ES" b="1" dirty="0">
                <a:solidFill>
                  <a:srgbClr val="00B050"/>
                </a:solidFill>
                <a:effectLst>
                  <a:outerShdw blurRad="38100" dist="38100" dir="2700000" algn="tl">
                    <a:srgbClr val="000000">
                      <a:alpha val="43137"/>
                    </a:srgbClr>
                  </a:outerShdw>
                </a:effectLst>
              </a:rPr>
              <a:t> (AMOR DEVOTO HACIA LA GRACIA DEL SEÑOR), </a:t>
            </a:r>
            <a:r>
              <a:rPr lang="es-ES" b="1" dirty="0">
                <a:solidFill>
                  <a:srgbClr val="FF00FF"/>
                </a:solidFill>
                <a:effectLst>
                  <a:outerShdw blurRad="38100" dist="38100" dir="2700000" algn="tl">
                    <a:srgbClr val="000000">
                      <a:alpha val="43137"/>
                    </a:srgbClr>
                  </a:outerShdw>
                </a:effectLst>
              </a:rPr>
              <a:t>TIMOR</a:t>
            </a:r>
            <a:r>
              <a:rPr lang="es-ES" b="1" dirty="0">
                <a:solidFill>
                  <a:srgbClr val="00B050"/>
                </a:solidFill>
                <a:effectLst>
                  <a:outerShdw blurRad="38100" dist="38100" dir="2700000" algn="tl">
                    <a:srgbClr val="000000">
                      <a:alpha val="43137"/>
                    </a:srgbClr>
                  </a:outerShdw>
                </a:effectLst>
              </a:rPr>
              <a:t> (ANTE LA POSIBILIDAD DE PERDERLE) Y </a:t>
            </a:r>
            <a:r>
              <a:rPr lang="es-ES" b="1" dirty="0">
                <a:solidFill>
                  <a:srgbClr val="FF00FF"/>
                </a:solidFill>
                <a:effectLst>
                  <a:outerShdw blurRad="38100" dist="38100" dir="2700000" algn="tl">
                    <a:srgbClr val="000000">
                      <a:alpha val="43137"/>
                    </a:srgbClr>
                  </a:outerShdw>
                </a:effectLst>
              </a:rPr>
              <a:t>DOLOR</a:t>
            </a:r>
            <a:r>
              <a:rPr lang="es-ES" b="1" dirty="0">
                <a:solidFill>
                  <a:srgbClr val="00B050"/>
                </a:solidFill>
                <a:effectLst>
                  <a:outerShdw blurRad="38100" dist="38100" dir="2700000" algn="tl">
                    <a:srgbClr val="000000">
                      <a:alpha val="43137"/>
                    </a:srgbClr>
                  </a:outerShdw>
                </a:effectLst>
              </a:rPr>
              <a:t> (ANTE EL PECADO QUE CLAMA MISERICORDIA).</a:t>
            </a:r>
          </a:p>
          <a:p>
            <a:pPr marL="0" indent="0" algn="just">
              <a:buNone/>
            </a:pPr>
            <a:endParaRPr lang="es-ES" b="1" dirty="0" smtClean="0">
              <a:solidFill>
                <a:srgbClr val="00B050"/>
              </a:solidFill>
              <a:effectLst>
                <a:outerShdw blurRad="38100" dist="38100" dir="2700000" algn="tl">
                  <a:srgbClr val="000000">
                    <a:alpha val="43137"/>
                  </a:srgbClr>
                </a:outerShdw>
              </a:effectLst>
            </a:endParaRPr>
          </a:p>
          <a:p>
            <a:pPr marL="0" indent="0" algn="just">
              <a:buNone/>
            </a:pPr>
            <a:r>
              <a:rPr lang="es-ES" b="1" dirty="0" smtClean="0">
                <a:solidFill>
                  <a:srgbClr val="0070C0"/>
                </a:solidFill>
                <a:effectLst>
                  <a:outerShdw blurRad="38100" dist="38100" dir="2700000" algn="tl">
                    <a:srgbClr val="000000">
                      <a:alpha val="43137"/>
                    </a:srgbClr>
                  </a:outerShdw>
                </a:effectLst>
              </a:rPr>
              <a:t>EN EL FACISTOL DE LOS ÁNGELES SE REPRESENTAN FIGURAS TALLADAS DE SAN MIGUEL VENCIENDO AL DEMONIO Y DOS PROFETAS SENTADOS EN LAS ARISTAS DEL HUECO PORTALIBROS. </a:t>
            </a:r>
          </a:p>
          <a:p>
            <a:pPr marL="0" indent="0" rtl="0">
              <a:buNone/>
            </a:pP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4769" y="405081"/>
            <a:ext cx="3274541" cy="6844847"/>
          </a:xfrm>
          <a:prstGeom prst="rect">
            <a:avLst/>
          </a:prstGeom>
        </p:spPr>
      </p:pic>
      <p:sp>
        <p:nvSpPr>
          <p:cNvPr id="7" name="Dodecágono 6"/>
          <p:cNvSpPr/>
          <p:nvPr/>
        </p:nvSpPr>
        <p:spPr>
          <a:xfrm>
            <a:off x="3591698" y="80920"/>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17</a:t>
            </a:r>
            <a:endParaRPr lang="es-ES" sz="1400" b="1" dirty="0">
              <a:solidFill>
                <a:schemeClr val="tx1"/>
              </a:solidFill>
            </a:endParaRPr>
          </a:p>
        </p:txBody>
      </p:sp>
      <p:sp>
        <p:nvSpPr>
          <p:cNvPr id="8" name="Flecha izquierda 7"/>
          <p:cNvSpPr/>
          <p:nvPr/>
        </p:nvSpPr>
        <p:spPr>
          <a:xfrm rot="1798067">
            <a:off x="2570961" y="4432021"/>
            <a:ext cx="1300828" cy="269802"/>
          </a:xfrm>
          <a:prstGeom prst="leftArrow">
            <a:avLst/>
          </a:prstGeom>
          <a:solidFill>
            <a:srgbClr val="0070C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lecha izquierda 9"/>
          <p:cNvSpPr/>
          <p:nvPr/>
        </p:nvSpPr>
        <p:spPr>
          <a:xfrm rot="17952935">
            <a:off x="2086969" y="786089"/>
            <a:ext cx="1299950" cy="383096"/>
          </a:xfrm>
          <a:prstGeom prst="leftArrow">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429036787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p:cTn id="1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6">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 calcmode="lin" valueType="num">
                                      <p:cBhvr>
                                        <p:cTn id="26"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6">
                                            <p:txEl>
                                              <p:pRg st="4" end="4"/>
                                            </p:txEl>
                                          </p:spTgt>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31</a:t>
            </a:fld>
            <a:endParaRPr lang="es-ES" dirty="0"/>
          </a:p>
        </p:txBody>
      </p:sp>
      <p:sp>
        <p:nvSpPr>
          <p:cNvPr id="6" name="Marcador de texto 5"/>
          <p:cNvSpPr>
            <a:spLocks noGrp="1"/>
          </p:cNvSpPr>
          <p:nvPr>
            <p:ph type="body" sz="quarter" idx="4294967295"/>
          </p:nvPr>
        </p:nvSpPr>
        <p:spPr>
          <a:xfrm>
            <a:off x="838199" y="1167787"/>
            <a:ext cx="7583805" cy="5553687"/>
          </a:xfrm>
        </p:spPr>
        <p:txBody>
          <a:bodyPr rtlCol="0">
            <a:normAutofit fontScale="77500" lnSpcReduction="20000"/>
          </a:bodyPr>
          <a:lstStyle/>
          <a:p>
            <a:pPr marL="0" indent="0" algn="just">
              <a:buNone/>
            </a:pPr>
            <a:r>
              <a:rPr lang="es-ES" sz="3600" b="1" dirty="0">
                <a:solidFill>
                  <a:srgbClr val="FF0000"/>
                </a:solidFill>
                <a:effectLst>
                  <a:outerShdw blurRad="38100" dist="38100" dir="2700000" algn="tl">
                    <a:srgbClr val="000000">
                      <a:alpha val="43137"/>
                    </a:srgbClr>
                  </a:outerShdw>
                </a:effectLst>
              </a:rPr>
              <a:t>ÁNGELES MÚSICOS  </a:t>
            </a:r>
            <a:r>
              <a:rPr lang="es-ES" sz="3600" b="1" dirty="0" smtClean="0">
                <a:solidFill>
                  <a:srgbClr val="00B0F0"/>
                </a:solidFill>
                <a:effectLst>
                  <a:outerShdw blurRad="38100" dist="38100" dir="2700000" algn="tl">
                    <a:srgbClr val="000000">
                      <a:alpha val="43137"/>
                    </a:srgbClr>
                  </a:outerShdw>
                </a:effectLst>
              </a:rPr>
              <a:t>SE TRATA DE ÁNGELES SIN ALAS QUE CANTAN ALABANZAS AL SEÑOR. </a:t>
            </a:r>
          </a:p>
          <a:p>
            <a:pPr marL="0" indent="0" algn="just">
              <a:buNone/>
            </a:pPr>
            <a:r>
              <a:rPr lang="es-ES" sz="3600" b="1" dirty="0" smtClean="0">
                <a:solidFill>
                  <a:srgbClr val="00B0F0"/>
                </a:solidFill>
                <a:effectLst>
                  <a:outerShdw blurRad="38100" dist="38100" dir="2700000" algn="tl">
                    <a:srgbClr val="000000">
                      <a:alpha val="43137"/>
                    </a:srgbClr>
                  </a:outerShdw>
                </a:effectLst>
              </a:rPr>
              <a:t>EL NÚMERO 24, QUE ES EL DE LOS ANCIANOS DEL APOCALIPSIS APARECE REFLEJADO EN </a:t>
            </a:r>
            <a:r>
              <a:rPr lang="es-ES" sz="3600" b="1" dirty="0" smtClean="0">
                <a:solidFill>
                  <a:srgbClr val="FF0000"/>
                </a:solidFill>
                <a:effectLst>
                  <a:outerShdw blurRad="38100" dist="38100" dir="2700000" algn="tl">
                    <a:srgbClr val="000000">
                      <a:alpha val="43137"/>
                    </a:srgbClr>
                  </a:outerShdw>
                </a:effectLst>
              </a:rPr>
              <a:t>EL ARPA</a:t>
            </a:r>
            <a:r>
              <a:rPr lang="es-ES" sz="3600" b="1" dirty="0" smtClean="0">
                <a:solidFill>
                  <a:srgbClr val="00B0F0"/>
                </a:solidFill>
                <a:effectLst>
                  <a:outerShdw blurRad="38100" dist="38100" dir="2700000" algn="tl">
                    <a:srgbClr val="000000">
                      <a:alpha val="43137"/>
                    </a:srgbClr>
                  </a:outerShdw>
                </a:effectLst>
              </a:rPr>
              <a:t>, QUE TIENE 24 CUERDAS EN LUGAR DE 25. </a:t>
            </a:r>
          </a:p>
          <a:p>
            <a:pPr marL="0" indent="0" algn="just">
              <a:buNone/>
            </a:pPr>
            <a:r>
              <a:rPr lang="es-ES" sz="3600" b="1" dirty="0" smtClean="0">
                <a:solidFill>
                  <a:srgbClr val="FF0000"/>
                </a:solidFill>
                <a:effectLst>
                  <a:outerShdw blurRad="38100" dist="38100" dir="2700000" algn="tl">
                    <a:srgbClr val="000000">
                      <a:alpha val="43137"/>
                    </a:srgbClr>
                  </a:outerShdw>
                </a:effectLst>
              </a:rPr>
              <a:t>EL ÓRGANO </a:t>
            </a:r>
            <a:r>
              <a:rPr lang="es-ES" sz="3600" b="1" dirty="0" smtClean="0">
                <a:solidFill>
                  <a:srgbClr val="00B0F0"/>
                </a:solidFill>
                <a:effectLst>
                  <a:outerShdw blurRad="38100" dist="38100" dir="2700000" algn="tl">
                    <a:srgbClr val="000000">
                      <a:alpha val="43137"/>
                    </a:srgbClr>
                  </a:outerShdw>
                </a:effectLst>
              </a:rPr>
              <a:t>TIENE 21 TUBOS (3 OCTAVAS) EN LUGAR DE LOS 15 NORMALES, LO QUE SE IDENTIFICA CON LA TRINIDAD.</a:t>
            </a:r>
          </a:p>
          <a:p>
            <a:pPr marL="0" indent="0" algn="just">
              <a:buNone/>
            </a:pPr>
            <a:r>
              <a:rPr lang="es-ES" sz="3600" b="1" dirty="0" smtClean="0">
                <a:solidFill>
                  <a:srgbClr val="FF0000"/>
                </a:solidFill>
                <a:effectLst>
                  <a:outerShdw blurRad="38100" dist="38100" dir="2700000" algn="tl">
                    <a:srgbClr val="000000">
                      <a:alpha val="43137"/>
                    </a:srgbClr>
                  </a:outerShdw>
                </a:effectLst>
              </a:rPr>
              <a:t>LA VIOLA </a:t>
            </a:r>
            <a:r>
              <a:rPr lang="es-ES" sz="3600" b="1" dirty="0" smtClean="0">
                <a:solidFill>
                  <a:srgbClr val="00B0F0"/>
                </a:solidFill>
                <a:effectLst>
                  <a:outerShdw blurRad="38100" dist="38100" dir="2700000" algn="tl">
                    <a:srgbClr val="000000">
                      <a:alpha val="43137"/>
                    </a:srgbClr>
                  </a:outerShdw>
                </a:effectLst>
              </a:rPr>
              <a:t>TIENE 5  CUERDAS.</a:t>
            </a:r>
          </a:p>
          <a:p>
            <a:pPr marL="0" indent="0" algn="just">
              <a:buNone/>
            </a:pPr>
            <a:r>
              <a:rPr lang="es-ES" sz="3600" b="1" dirty="0" smtClean="0">
                <a:solidFill>
                  <a:srgbClr val="00B0F0"/>
                </a:solidFill>
                <a:effectLst>
                  <a:outerShdw blurRad="38100" dist="38100" dir="2700000" algn="tl">
                    <a:srgbClr val="000000">
                      <a:alpha val="43137"/>
                    </a:srgbClr>
                  </a:outerShdw>
                </a:effectLst>
              </a:rPr>
              <a:t>NÚMERO QUE SIGNIFICA “ALGUNOS”, “UNOS CUANTOS”, UNA CANTIDAD INDEFINIDA. ASÍ, SE DICE QUE EN LA MULTIPLICACIÓN DE LOS PANES JESÚS TOMÓ 5 PANES (=ALGUNOS PANES).</a:t>
            </a:r>
          </a:p>
          <a:p>
            <a:pPr marL="0" indent="0" algn="just">
              <a:buNone/>
            </a:pPr>
            <a:endParaRPr lang="es-ES" sz="3600" b="1" dirty="0" smtClean="0">
              <a:solidFill>
                <a:srgbClr val="00B0F0"/>
              </a:solidFill>
              <a:effectLst>
                <a:outerShdw blurRad="38100" dist="38100" dir="2700000" algn="tl">
                  <a:srgbClr val="000000">
                    <a:alpha val="43137"/>
                  </a:srgbClr>
                </a:outerShdw>
              </a:effectLst>
            </a:endParaRPr>
          </a:p>
          <a:p>
            <a:pPr marL="0" indent="0" algn="ctr">
              <a:buNone/>
            </a:pPr>
            <a:r>
              <a:rPr lang="es-ES" sz="3600" b="1" dirty="0" smtClean="0">
                <a:solidFill>
                  <a:srgbClr val="00B0F0"/>
                </a:solidFill>
                <a:effectLst>
                  <a:outerShdw blurRad="38100" dist="38100" dir="2700000" algn="tl">
                    <a:srgbClr val="000000">
                      <a:alpha val="43137"/>
                    </a:srgbClr>
                  </a:outerShdw>
                </a:effectLst>
              </a:rPr>
              <a:t> ¿ PUEDE REFERIRSE A LOS SALVADOS?.</a:t>
            </a:r>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36392" y="0"/>
            <a:ext cx="2931795" cy="6858000"/>
          </a:xfrm>
          <a:prstGeom prst="rect">
            <a:avLst/>
          </a:prstGeom>
        </p:spPr>
      </p:pic>
      <p:sp>
        <p:nvSpPr>
          <p:cNvPr id="7" name="Dodecágono 6"/>
          <p:cNvSpPr/>
          <p:nvPr/>
        </p:nvSpPr>
        <p:spPr>
          <a:xfrm>
            <a:off x="8350078" y="80920"/>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18</a:t>
            </a:r>
            <a:endParaRPr lang="es-ES" sz="1400" b="1" dirty="0">
              <a:solidFill>
                <a:schemeClr val="tx1"/>
              </a:solidFill>
            </a:endParaRPr>
          </a:p>
        </p:txBody>
      </p:sp>
    </p:spTree>
    <p:extLst>
      <p:ext uri="{BB962C8B-B14F-4D97-AF65-F5344CB8AC3E}">
        <p14:creationId xmlns:p14="http://schemas.microsoft.com/office/powerpoint/2010/main" xmlns="" val="428856990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p:cTn id="21"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6">
                                            <p:txEl>
                                              <p:pRg st="3" end="3"/>
                                            </p:txEl>
                                          </p:spTgt>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6">
                                            <p:txEl>
                                              <p:pRg st="4" end="4"/>
                                            </p:txEl>
                                          </p:spTgt>
                                        </p:tgtEl>
                                      </p:cBhvr>
                                    </p:animEffect>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p:cTn id="33"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
            </a:r>
            <a:br>
              <a:rPr lang="es-ES" b="1" dirty="0"/>
            </a:br>
            <a:endParaRPr lang="es-ES" dirty="0"/>
          </a:p>
        </p:txBody>
      </p:sp>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32</a:t>
            </a:fld>
            <a:endParaRPr lang="es-ES" dirty="0"/>
          </a:p>
        </p:txBody>
      </p:sp>
      <p:sp>
        <p:nvSpPr>
          <p:cNvPr id="6" name="Marcador de texto 5"/>
          <p:cNvSpPr>
            <a:spLocks noGrp="1"/>
          </p:cNvSpPr>
          <p:nvPr>
            <p:ph type="body" sz="quarter" idx="4294967295"/>
          </p:nvPr>
        </p:nvSpPr>
        <p:spPr>
          <a:xfrm>
            <a:off x="517050" y="2599284"/>
            <a:ext cx="11157899" cy="4122191"/>
          </a:xfrm>
        </p:spPr>
        <p:txBody>
          <a:bodyPr rtlCol="0">
            <a:normAutofit fontScale="92500"/>
          </a:bodyPr>
          <a:lstStyle/>
          <a:p>
            <a:pPr marL="0" indent="0" algn="just">
              <a:buNone/>
            </a:pPr>
            <a:r>
              <a:rPr lang="es-ES" sz="3600" b="1" dirty="0" smtClean="0">
                <a:solidFill>
                  <a:srgbClr val="FF0000"/>
                </a:solidFill>
                <a:effectLst>
                  <a:outerShdw blurRad="38100" dist="38100" dir="2700000" algn="tl">
                    <a:srgbClr val="000000">
                      <a:alpha val="43137"/>
                    </a:srgbClr>
                  </a:outerShdw>
                </a:effectLst>
              </a:rPr>
              <a:t>AZULEJOS ÁNGELES CANTORES Y MÚSICOS, </a:t>
            </a:r>
            <a:r>
              <a:rPr lang="es-ES" b="1" dirty="0" smtClean="0">
                <a:solidFill>
                  <a:srgbClr val="FF0000"/>
                </a:solidFill>
                <a:effectLst>
                  <a:outerShdw blurRad="38100" dist="38100" dir="2700000" algn="tl">
                    <a:srgbClr val="000000">
                      <a:alpha val="43137"/>
                    </a:srgbClr>
                  </a:outerShdw>
                </a:effectLst>
              </a:rPr>
              <a:t>CASI HAY QUE UTILIZAR UNA LUPA PARA PODER VERLOS</a:t>
            </a:r>
          </a:p>
          <a:p>
            <a:pPr marL="0" indent="0" algn="just">
              <a:buNone/>
            </a:pPr>
            <a:r>
              <a:rPr lang="es-ES" b="1" dirty="0" smtClean="0">
                <a:solidFill>
                  <a:srgbClr val="FF0000"/>
                </a:solidFill>
                <a:effectLst>
                  <a:outerShdw blurRad="38100" dist="38100" dir="2700000" algn="tl">
                    <a:srgbClr val="000000">
                      <a:alpha val="43137"/>
                    </a:srgbClr>
                  </a:outerShdw>
                </a:effectLst>
              </a:rPr>
              <a:t>LA DECORACIÓN DE LOS AZULEJOS BLANCOS Y AZULES COMPRENDE, ENTRE OTROS, EL MONOGRAMA DE CRISTO, EL  MONOGRAMA DE MARÍA Y REPRESENTACIONES DEL CORDERO. EN ALGUNOS AZULEJOS TAMBIÉN SE PUEDE DISTINGUIR EL ACRÓNIMO AGLA, DE LA FRASE HEBREA </a:t>
            </a:r>
            <a:r>
              <a:rPr lang="es-ES" b="1" i="1" dirty="0" smtClean="0">
                <a:solidFill>
                  <a:srgbClr val="FF0000"/>
                </a:solidFill>
                <a:effectLst>
                  <a:outerShdw blurRad="38100" dist="38100" dir="2700000" algn="tl">
                    <a:srgbClr val="000000">
                      <a:alpha val="43137"/>
                    </a:srgbClr>
                  </a:outerShdw>
                </a:effectLst>
              </a:rPr>
              <a:t>“ATHA GIBOR LEOLAM ADONAI</a:t>
            </a:r>
            <a:r>
              <a:rPr lang="es-ES" b="1" dirty="0" smtClean="0">
                <a:solidFill>
                  <a:srgbClr val="FF0000"/>
                </a:solidFill>
                <a:effectLst>
                  <a:outerShdw blurRad="38100" dist="38100" dir="2700000" algn="tl">
                    <a:srgbClr val="000000">
                      <a:alpha val="43137"/>
                    </a:srgbClr>
                  </a:outerShdw>
                </a:effectLst>
              </a:rPr>
              <a:t>”, QUE SIGNIFICA </a:t>
            </a:r>
            <a:r>
              <a:rPr lang="es-ES" b="1" i="1" dirty="0" smtClean="0">
                <a:solidFill>
                  <a:srgbClr val="FF0000"/>
                </a:solidFill>
                <a:effectLst>
                  <a:outerShdw blurRad="38100" dist="38100" dir="2700000" algn="tl">
                    <a:srgbClr val="000000">
                      <a:alpha val="43137"/>
                    </a:srgbClr>
                  </a:outerShdw>
                </a:effectLst>
              </a:rPr>
              <a:t>“TÚ ERES PODEROSO PARA SIEMPRE, SEÑOR”. </a:t>
            </a:r>
          </a:p>
          <a:p>
            <a:pPr marL="0" indent="0" algn="just">
              <a:buNone/>
            </a:pPr>
            <a:r>
              <a:rPr lang="es-ES" b="1" dirty="0" smtClean="0">
                <a:solidFill>
                  <a:srgbClr val="FF0000"/>
                </a:solidFill>
                <a:effectLst>
                  <a:outerShdw blurRad="38100" dist="38100" dir="2700000" algn="tl">
                    <a:srgbClr val="000000">
                      <a:alpha val="43137"/>
                    </a:srgbClr>
                  </a:outerShdw>
                </a:effectLst>
              </a:rPr>
              <a:t>LOS AZULEJOS SON DE MAYÓLICA* IMPORTADOS DESDE VALENCIA.</a:t>
            </a:r>
          </a:p>
          <a:p>
            <a:pPr marL="0" indent="0" algn="just">
              <a:buNone/>
            </a:pPr>
            <a:r>
              <a:rPr lang="es-ES" b="1" dirty="0">
                <a:solidFill>
                  <a:srgbClr val="FF0000"/>
                </a:solidFill>
                <a:effectLst>
                  <a:outerShdw blurRad="38100" dist="38100" dir="2700000" algn="tl">
                    <a:srgbClr val="000000">
                      <a:alpha val="43137"/>
                    </a:srgbClr>
                  </a:outerShdw>
                </a:effectLst>
              </a:rPr>
              <a:t>* </a:t>
            </a:r>
            <a:r>
              <a:rPr lang="es-ES" sz="1700" b="1" dirty="0">
                <a:solidFill>
                  <a:srgbClr val="FF0000"/>
                </a:solidFill>
                <a:effectLst>
                  <a:outerShdw blurRad="38100" dist="38100" dir="2700000" algn="tl">
                    <a:srgbClr val="000000">
                      <a:alpha val="43137"/>
                    </a:srgbClr>
                  </a:outerShdw>
                </a:effectLst>
              </a:rPr>
              <a:t>tipo de decoración cerámica sobre </a:t>
            </a:r>
            <a:r>
              <a:rPr lang="es-ES" sz="1700" b="1" dirty="0" smtClean="0">
                <a:solidFill>
                  <a:srgbClr val="FF0000"/>
                </a:solidFill>
                <a:effectLst>
                  <a:outerShdw blurRad="38100" dist="38100" dir="2700000" algn="tl">
                    <a:srgbClr val="000000">
                      <a:alpha val="43137"/>
                    </a:srgbClr>
                  </a:outerShdw>
                </a:effectLst>
              </a:rPr>
              <a:t>loza, </a:t>
            </a:r>
            <a:r>
              <a:rPr lang="es-ES" sz="1700" b="1" dirty="0">
                <a:solidFill>
                  <a:srgbClr val="FF0000"/>
                </a:solidFill>
                <a:effectLst>
                  <a:outerShdw blurRad="38100" dist="38100" dir="2700000" algn="tl">
                    <a:srgbClr val="000000">
                      <a:alpha val="43137"/>
                    </a:srgbClr>
                  </a:outerShdw>
                </a:effectLst>
              </a:rPr>
              <a:t>con un esmalte de plomo opacificado con estaño y en el cual se decoran los diversos motivos con óxidos sobre la anterior base. La pasta es una arcilla </a:t>
            </a:r>
            <a:endParaRPr lang="es-ES" sz="17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83377" y="365125"/>
            <a:ext cx="8892816" cy="1950720"/>
          </a:xfrm>
          <a:prstGeom prst="rect">
            <a:avLst/>
          </a:prstGeom>
        </p:spPr>
      </p:pic>
      <p:sp>
        <p:nvSpPr>
          <p:cNvPr id="10" name="Dodecágono 9"/>
          <p:cNvSpPr/>
          <p:nvPr/>
        </p:nvSpPr>
        <p:spPr>
          <a:xfrm>
            <a:off x="905770" y="1326990"/>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17</a:t>
            </a:r>
            <a:endParaRPr lang="es-ES" sz="1400" b="1" dirty="0">
              <a:solidFill>
                <a:schemeClr val="tx1"/>
              </a:solidFill>
            </a:endParaRPr>
          </a:p>
        </p:txBody>
      </p:sp>
      <p:sp>
        <p:nvSpPr>
          <p:cNvPr id="12" name="Dodecágono 11"/>
          <p:cNvSpPr/>
          <p:nvPr/>
        </p:nvSpPr>
        <p:spPr>
          <a:xfrm>
            <a:off x="10841414" y="1340485"/>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18</a:t>
            </a:r>
            <a:endParaRPr lang="es-ES" sz="1400" b="1" dirty="0">
              <a:solidFill>
                <a:schemeClr val="tx1"/>
              </a:solidFill>
            </a:endParaRPr>
          </a:p>
        </p:txBody>
      </p:sp>
      <p:sp>
        <p:nvSpPr>
          <p:cNvPr id="8" name="Flecha izquierda 7"/>
          <p:cNvSpPr/>
          <p:nvPr/>
        </p:nvSpPr>
        <p:spPr>
          <a:xfrm rot="20591307">
            <a:off x="4807516" y="1557765"/>
            <a:ext cx="1300828" cy="106858"/>
          </a:xfrm>
          <a:prstGeom prst="leftArrow">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lecha izquierda 8"/>
          <p:cNvSpPr/>
          <p:nvPr/>
        </p:nvSpPr>
        <p:spPr>
          <a:xfrm rot="20591307">
            <a:off x="8969941" y="833864"/>
            <a:ext cx="1300828" cy="106858"/>
          </a:xfrm>
          <a:prstGeom prst="leftArrow">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Flecha izquierda 10"/>
          <p:cNvSpPr/>
          <p:nvPr/>
        </p:nvSpPr>
        <p:spPr>
          <a:xfrm rot="20591307">
            <a:off x="9676514" y="1500353"/>
            <a:ext cx="1300828" cy="106858"/>
          </a:xfrm>
          <a:prstGeom prst="leftArrow">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125860120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6">
                                            <p:txEl>
                                              <p:pRg st="2" end="2"/>
                                            </p:txEl>
                                          </p:spTgt>
                                        </p:tgtEl>
                                      </p:cBhvr>
                                    </p:animEffect>
                                  </p:childTnLst>
                                </p:cTn>
                              </p:par>
                            </p:childTnLst>
                          </p:cTn>
                        </p:par>
                        <p:par>
                          <p:cTn id="33" fill="hold">
                            <p:stCondLst>
                              <p:cond delay="500"/>
                            </p:stCondLst>
                            <p:childTnLst>
                              <p:par>
                                <p:cTn id="34" presetID="53" presetClass="entr" presetSubtype="16" fill="hold" nodeType="after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p:cTn id="36"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xmlns="" val="0"/>
              </a:ext>
            </a:extLst>
          </a:blip>
          <a:srcRect l="26089" r="24814" b="40306"/>
          <a:stretch/>
        </p:blipFill>
        <p:spPr>
          <a:xfrm>
            <a:off x="5841694" y="672027"/>
            <a:ext cx="6125378" cy="5515813"/>
          </a:xfrm>
          <a:prstGeom prst="rect">
            <a:avLst/>
          </a:prstGeom>
        </p:spPr>
      </p:pic>
      <p:sp>
        <p:nvSpPr>
          <p:cNvPr id="2" name="Título 1"/>
          <p:cNvSpPr>
            <a:spLocks noGrp="1"/>
          </p:cNvSpPr>
          <p:nvPr>
            <p:ph type="title"/>
          </p:nvPr>
        </p:nvSpPr>
        <p:spPr>
          <a:xfrm>
            <a:off x="176270" y="196615"/>
            <a:ext cx="10515600" cy="1325563"/>
          </a:xfrm>
        </p:spPr>
        <p:txBody>
          <a:bodyPr>
            <a:normAutofit/>
          </a:bodyPr>
          <a:lstStyle/>
          <a:p>
            <a:r>
              <a:rPr lang="es-ES" sz="8000" dirty="0" smtClean="0">
                <a:solidFill>
                  <a:srgbClr val="FF0000"/>
                </a:solidFill>
                <a:effectLst>
                  <a:outerShdw blurRad="38100" dist="38100" dir="2700000" algn="tl">
                    <a:srgbClr val="000000">
                      <a:alpha val="43137"/>
                    </a:srgbClr>
                  </a:outerShdw>
                </a:effectLst>
              </a:rPr>
              <a:t>DÉESIS </a:t>
            </a:r>
            <a:r>
              <a:rPr lang="es-ES" sz="3600" dirty="0" smtClean="0">
                <a:solidFill>
                  <a:srgbClr val="FF0000"/>
                </a:solidFill>
                <a:effectLst>
                  <a:outerShdw blurRad="38100" dist="38100" dir="2700000" algn="tl">
                    <a:srgbClr val="000000">
                      <a:alpha val="43137"/>
                    </a:srgbClr>
                  </a:outerShdw>
                </a:effectLst>
              </a:rPr>
              <a:t>(PLEGARIA/SÚPLICA)</a:t>
            </a:r>
            <a:endParaRPr lang="es-ES" sz="8000" dirty="0">
              <a:solidFill>
                <a:srgbClr val="FF0000"/>
              </a:solidFill>
              <a:effectLst>
                <a:outerShdw blurRad="38100" dist="38100" dir="2700000" algn="tl">
                  <a:srgbClr val="000000">
                    <a:alpha val="43137"/>
                  </a:srgbClr>
                </a:outerShdw>
              </a:effectLst>
            </a:endParaRPr>
          </a:p>
        </p:txBody>
      </p:sp>
      <p:sp>
        <p:nvSpPr>
          <p:cNvPr id="3" name="Marcador de número de diapositiva 2"/>
          <p:cNvSpPr>
            <a:spLocks noGrp="1"/>
          </p:cNvSpPr>
          <p:nvPr>
            <p:ph type="sldNum" sz="quarter" idx="12"/>
          </p:nvPr>
        </p:nvSpPr>
        <p:spPr/>
        <p:txBody>
          <a:bodyPr/>
          <a:lstStyle/>
          <a:p>
            <a:pPr rtl="0"/>
            <a:fld id="{4997E989-D798-4C62-8E93-3D2D613C2488}" type="slidenum">
              <a:rPr lang="es-ES" noProof="0" smtClean="0"/>
              <a:pPr rtl="0"/>
              <a:t>33</a:t>
            </a:fld>
            <a:endParaRPr lang="es-ES" noProof="0" dirty="0"/>
          </a:p>
        </p:txBody>
      </p:sp>
      <p:sp>
        <p:nvSpPr>
          <p:cNvPr id="5" name="CuadroTexto 4"/>
          <p:cNvSpPr txBox="1"/>
          <p:nvPr/>
        </p:nvSpPr>
        <p:spPr>
          <a:xfrm>
            <a:off x="176270" y="1690688"/>
            <a:ext cx="5376231" cy="4247317"/>
          </a:xfrm>
          <a:prstGeom prst="rect">
            <a:avLst/>
          </a:prstGeom>
          <a:noFill/>
        </p:spPr>
        <p:txBody>
          <a:bodyPr wrap="square" rtlCol="0">
            <a:spAutoFit/>
          </a:bodyPr>
          <a:lstStyle/>
          <a:p>
            <a:pPr algn="just"/>
            <a:r>
              <a:rPr lang="es-ES" b="1" dirty="0" smtClean="0">
                <a:solidFill>
                  <a:srgbClr val="0070C0"/>
                </a:solidFill>
                <a:effectLst>
                  <a:outerShdw blurRad="38100" dist="38100" dir="2700000" algn="tl">
                    <a:srgbClr val="000000">
                      <a:alpha val="43137"/>
                    </a:srgbClr>
                  </a:outerShdw>
                </a:effectLst>
              </a:rPr>
              <a:t>ES UNA REPRESENTACIÓN BIZANTINA DE CRISTO, GENERALMENTE ENTRONIZADO Y FLANQUEADO POR LA VIRGEN MARÍA Y SAN JUAN BAUTISTA.</a:t>
            </a:r>
          </a:p>
          <a:p>
            <a:pPr algn="just"/>
            <a:endParaRPr lang="es-ES" b="1" dirty="0" smtClean="0">
              <a:solidFill>
                <a:srgbClr val="0070C0"/>
              </a:solidFill>
              <a:effectLst>
                <a:outerShdw blurRad="38100" dist="38100" dir="2700000" algn="tl">
                  <a:srgbClr val="000000">
                    <a:alpha val="43137"/>
                  </a:srgbClr>
                </a:outerShdw>
              </a:effectLst>
            </a:endParaRPr>
          </a:p>
          <a:p>
            <a:pPr algn="just"/>
            <a:r>
              <a:rPr lang="es-ES" b="1" dirty="0" smtClean="0">
                <a:solidFill>
                  <a:srgbClr val="0070C0"/>
                </a:solidFill>
                <a:effectLst>
                  <a:outerShdw blurRad="38100" dist="38100" dir="2700000" algn="tl">
                    <a:srgbClr val="000000">
                      <a:alpha val="43137"/>
                    </a:srgbClr>
                  </a:outerShdw>
                </a:effectLst>
              </a:rPr>
              <a:t>TRAS EL SIGLO IX, LA COMPOSICIÓN COMENZÓ A APARECER EN CONTEXTOS QUE SUGERÍAN LA INTERCESIÓN, RESOLVIENDO LA IMPORTANTE CUESTIÓN DE CÓMO LA IGLESIA TRIUNFANTE PODÍA COLABORAR EN LA IMPLANTACIÓN DEL DOMINIO UNIVERSAL DE JESUCRISTO. </a:t>
            </a:r>
          </a:p>
          <a:p>
            <a:pPr algn="just"/>
            <a:endParaRPr lang="es-ES" b="1" dirty="0">
              <a:solidFill>
                <a:srgbClr val="0070C0"/>
              </a:solidFill>
              <a:effectLst>
                <a:outerShdw blurRad="38100" dist="38100" dir="2700000" algn="tl">
                  <a:srgbClr val="000000">
                    <a:alpha val="43137"/>
                  </a:srgbClr>
                </a:outerShdw>
              </a:effectLst>
            </a:endParaRPr>
          </a:p>
          <a:p>
            <a:pPr algn="just"/>
            <a:r>
              <a:rPr lang="es-ES" b="1" dirty="0" smtClean="0">
                <a:solidFill>
                  <a:srgbClr val="0070C0"/>
                </a:solidFill>
                <a:effectLst>
                  <a:outerShdw blurRad="38100" dist="38100" dir="2700000" algn="tl">
                    <a:srgbClr val="000000">
                      <a:alpha val="43137"/>
                    </a:srgbClr>
                  </a:outerShdw>
                </a:effectLst>
              </a:rPr>
              <a:t>DESDE EL SIGLO XIX, DÉESIS SE HA APLICADO EXCLUSIVAMENTE A LAS IMÁGENES DE LA VIRGEN Y SAN JUAN BAUTISTA DE PIE A CADA LADO DE CRISTO CON SUS MANOS EXTENDIDAS HACIA ÉL.</a:t>
            </a:r>
            <a:endParaRPr lang="es-ES"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4403557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 calcmode="lin" valueType="num">
                                      <p:cBhvr>
                                        <p:cTn id="1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84442" y="365125"/>
            <a:ext cx="8669357" cy="5991225"/>
          </a:xfrm>
        </p:spPr>
        <p:txBody>
          <a:bodyPr/>
          <a:lstStyle/>
          <a:p>
            <a:r>
              <a:rPr lang="es-ES" dirty="0" smtClean="0"/>
              <a:t/>
            </a:r>
            <a:br>
              <a:rPr lang="es-ES" dirty="0" smtClean="0"/>
            </a:br>
            <a:endParaRPr lang="es-ES" dirty="0"/>
          </a:p>
        </p:txBody>
      </p:sp>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34</a:t>
            </a:fld>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2496065" cy="6838534"/>
          </a:xfrm>
          <a:prstGeom prst="rect">
            <a:avLst/>
          </a:prstGeom>
        </p:spPr>
      </p:pic>
      <p:sp>
        <p:nvSpPr>
          <p:cNvPr id="7" name="Dodecágono 6"/>
          <p:cNvSpPr/>
          <p:nvPr/>
        </p:nvSpPr>
        <p:spPr>
          <a:xfrm>
            <a:off x="2813222" y="80920"/>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19</a:t>
            </a:r>
            <a:endParaRPr lang="es-ES" sz="1400" b="1" dirty="0">
              <a:solidFill>
                <a:schemeClr val="tx1"/>
              </a:solidFill>
            </a:endParaRPr>
          </a:p>
        </p:txBody>
      </p:sp>
      <p:sp>
        <p:nvSpPr>
          <p:cNvPr id="5" name="Rectángulo 4"/>
          <p:cNvSpPr/>
          <p:nvPr/>
        </p:nvSpPr>
        <p:spPr>
          <a:xfrm>
            <a:off x="3217530" y="1122044"/>
            <a:ext cx="8563952" cy="5047536"/>
          </a:xfrm>
          <a:prstGeom prst="rect">
            <a:avLst/>
          </a:prstGeom>
        </p:spPr>
        <p:txBody>
          <a:bodyPr wrap="square">
            <a:spAutoFit/>
          </a:bodyPr>
          <a:lstStyle/>
          <a:p>
            <a:pPr algn="just"/>
            <a:r>
              <a:rPr lang="es-ES" sz="4000" b="1" dirty="0" smtClean="0">
                <a:solidFill>
                  <a:srgbClr val="FF0000"/>
                </a:solidFill>
                <a:effectLst>
                  <a:outerShdw blurRad="38100" dist="38100" dir="2700000" algn="tl">
                    <a:srgbClr val="000000">
                      <a:alpha val="43137"/>
                    </a:srgbClr>
                  </a:outerShdw>
                </a:effectLst>
              </a:rPr>
              <a:t>DIOS PADRE &amp; CRISTO</a:t>
            </a:r>
            <a:endParaRPr lang="es-ES" sz="2400" b="1" i="1" dirty="0" smtClean="0">
              <a:solidFill>
                <a:srgbClr val="FF0000"/>
              </a:solidFill>
              <a:effectLst>
                <a:outerShdw blurRad="38100" dist="38100" dir="2700000" algn="tl">
                  <a:srgbClr val="000000">
                    <a:alpha val="43137"/>
                  </a:srgbClr>
                </a:outerShdw>
              </a:effectLst>
            </a:endParaRPr>
          </a:p>
          <a:p>
            <a:pPr algn="just"/>
            <a:r>
              <a:rPr lang="es-ES" sz="2400" b="1" i="1" dirty="0" smtClean="0">
                <a:solidFill>
                  <a:srgbClr val="00B050"/>
                </a:solidFill>
                <a:effectLst>
                  <a:outerShdw blurRad="38100" dist="38100" dir="2700000" algn="tl">
                    <a:srgbClr val="000000">
                      <a:alpha val="43137"/>
                    </a:srgbClr>
                  </a:outerShdw>
                </a:effectLst>
              </a:rPr>
              <a:t>”ESTE ES DIOS, EL TODOPODEROSO POR RAZÓN DE SU DIVINA MAJESTAD; EL MÁS ALTO, EL MEJOR, POR RAZÓN DE SU DULCE BONDAD; EL MÁS PRÓDIGO Y MUNIFICENTE POR RAZÓN DE SU GENEROSIDAD SIN LÍMITES”</a:t>
            </a:r>
          </a:p>
          <a:p>
            <a:pPr algn="just"/>
            <a:endParaRPr lang="es-ES" sz="2400" b="1" i="1" dirty="0">
              <a:solidFill>
                <a:srgbClr val="00B050"/>
              </a:solidFill>
              <a:effectLst>
                <a:outerShdw blurRad="38100" dist="38100" dir="2700000" algn="tl">
                  <a:srgbClr val="000000">
                    <a:alpha val="43137"/>
                  </a:srgbClr>
                </a:outerShdw>
              </a:effectLst>
            </a:endParaRPr>
          </a:p>
          <a:p>
            <a:pPr algn="just"/>
            <a:r>
              <a:rPr lang="es-ES" sz="2400" b="1" i="1" dirty="0" smtClean="0">
                <a:solidFill>
                  <a:srgbClr val="0070C0"/>
                </a:solidFill>
                <a:effectLst>
                  <a:outerShdw blurRad="38100" dist="38100" dir="2700000" algn="tl">
                    <a:srgbClr val="000000">
                      <a:alpha val="43137"/>
                    </a:srgbClr>
                  </a:outerShdw>
                </a:effectLst>
              </a:rPr>
              <a:t>“REY DE REYES  Y SEÑOR DE SEÑORES”. </a:t>
            </a:r>
            <a:r>
              <a:rPr lang="es-ES" sz="2400" b="1" dirty="0" smtClean="0">
                <a:solidFill>
                  <a:srgbClr val="0070C0"/>
                </a:solidFill>
                <a:effectLst>
                  <a:outerShdw blurRad="38100" dist="38100" dir="2700000" algn="tl">
                    <a:srgbClr val="000000">
                      <a:alpha val="43137"/>
                    </a:srgbClr>
                  </a:outerShdw>
                </a:effectLst>
              </a:rPr>
              <a:t>EXPRESIÓN DEL APOCALÍPSIS</a:t>
            </a:r>
            <a:endParaRPr lang="es-ES" sz="2400" b="1" i="1" dirty="0" smtClean="0">
              <a:solidFill>
                <a:srgbClr val="0070C0"/>
              </a:solidFill>
              <a:effectLst>
                <a:outerShdw blurRad="38100" dist="38100" dir="2700000" algn="tl">
                  <a:srgbClr val="000000">
                    <a:alpha val="43137"/>
                  </a:srgbClr>
                </a:outerShdw>
              </a:effectLst>
            </a:endParaRPr>
          </a:p>
          <a:p>
            <a:pPr algn="just"/>
            <a:r>
              <a:rPr lang="es-ES" sz="2400" b="1" i="1" dirty="0" smtClean="0">
                <a:solidFill>
                  <a:srgbClr val="FF0000"/>
                </a:solidFill>
                <a:effectLst>
                  <a:outerShdw blurRad="38100" dist="38100" dir="2700000" algn="tl">
                    <a:srgbClr val="000000">
                      <a:alpha val="43137"/>
                    </a:srgbClr>
                  </a:outerShdw>
                </a:effectLst>
              </a:rPr>
              <a:t>    </a:t>
            </a:r>
          </a:p>
          <a:p>
            <a:pPr algn="just"/>
            <a:r>
              <a:rPr lang="es-ES" sz="2400" b="1" i="1" dirty="0" smtClean="0">
                <a:solidFill>
                  <a:srgbClr val="FFC000"/>
                </a:solidFill>
                <a:effectLst>
                  <a:outerShdw blurRad="38100" dist="38100" dir="2700000" algn="tl">
                    <a:srgbClr val="000000">
                      <a:alpha val="43137"/>
                    </a:srgbClr>
                  </a:outerShdw>
                </a:effectLst>
              </a:rPr>
              <a:t>“ LA VIDA ETERNA BROTA DE SU CABEZA. LA ETERNA JUVENTUD RESIDE EN SU FRENTE. UNA DICHA INALTERADA EN SU DIESTRA, UNA SEGURIDAD EXENTA DE TEMOR EN SU SINIESTRA”</a:t>
            </a:r>
            <a:endParaRPr lang="es-ES" sz="2400" b="1" i="1" dirty="0">
              <a:solidFill>
                <a:srgbClr val="FFC000"/>
              </a:solidFill>
              <a:effectLst>
                <a:outerShdw blurRad="38100" dist="38100" dir="2700000" algn="tl">
                  <a:srgbClr val="000000">
                    <a:alpha val="43137"/>
                  </a:srgbClr>
                </a:outerShdw>
              </a:effectLst>
            </a:endParaRPr>
          </a:p>
          <a:p>
            <a:pPr algn="just"/>
            <a:endParaRPr lang="es-ES" b="1" i="1" dirty="0">
              <a:solidFill>
                <a:srgbClr val="FF0000"/>
              </a:solidFill>
              <a:effectLst>
                <a:outerShdw blurRad="38100" dist="38100" dir="2700000" algn="tl">
                  <a:srgbClr val="000000">
                    <a:alpha val="43137"/>
                  </a:srgbClr>
                </a:outerShdw>
              </a:effectLst>
            </a:endParaRPr>
          </a:p>
        </p:txBody>
      </p:sp>
      <p:sp>
        <p:nvSpPr>
          <p:cNvPr id="8" name="Flecha izquierda 7"/>
          <p:cNvSpPr/>
          <p:nvPr/>
        </p:nvSpPr>
        <p:spPr>
          <a:xfrm>
            <a:off x="2544052" y="933535"/>
            <a:ext cx="1300828" cy="269802"/>
          </a:xfrm>
          <a:prstGeom prst="leftArrow">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lecha izquierda 8"/>
          <p:cNvSpPr/>
          <p:nvPr/>
        </p:nvSpPr>
        <p:spPr>
          <a:xfrm rot="20858087">
            <a:off x="2649111" y="6033286"/>
            <a:ext cx="1300828" cy="269802"/>
          </a:xfrm>
          <a:prstGeom prst="leftArrow">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lecha izquierda 9"/>
          <p:cNvSpPr/>
          <p:nvPr/>
        </p:nvSpPr>
        <p:spPr>
          <a:xfrm rot="19593829">
            <a:off x="2004229" y="4710996"/>
            <a:ext cx="1300828" cy="269802"/>
          </a:xfrm>
          <a:prstGeom prst="leftArrow">
            <a:avLst/>
          </a:prstGeom>
          <a:solidFill>
            <a:srgbClr val="0070C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141320869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5">
                                            <p:txEl>
                                              <p:pRg st="3" end="3"/>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p:cTn id="3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5">
                                            <p:txEl>
                                              <p:pRg st="5" end="5"/>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684442" y="365125"/>
            <a:ext cx="8669357" cy="5991225"/>
          </a:xfrm>
        </p:spPr>
        <p:txBody>
          <a:bodyPr/>
          <a:lstStyle/>
          <a:p>
            <a:r>
              <a:rPr lang="es-ES" dirty="0" smtClean="0"/>
              <a:t/>
            </a:r>
            <a:br>
              <a:rPr lang="es-ES" dirty="0" smtClean="0"/>
            </a:br>
            <a:endParaRPr lang="es-ES" dirty="0"/>
          </a:p>
        </p:txBody>
      </p:sp>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35</a:t>
            </a:fld>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973" y="0"/>
            <a:ext cx="2496065" cy="6838534"/>
          </a:xfrm>
          <a:prstGeom prst="rect">
            <a:avLst/>
          </a:prstGeom>
        </p:spPr>
      </p:pic>
      <p:sp>
        <p:nvSpPr>
          <p:cNvPr id="7" name="Dodecágono 6"/>
          <p:cNvSpPr/>
          <p:nvPr/>
        </p:nvSpPr>
        <p:spPr>
          <a:xfrm>
            <a:off x="2813222" y="80920"/>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19</a:t>
            </a:r>
            <a:endParaRPr lang="es-ES" sz="1400" b="1" dirty="0">
              <a:solidFill>
                <a:schemeClr val="tx1"/>
              </a:solidFill>
            </a:endParaRPr>
          </a:p>
        </p:txBody>
      </p:sp>
      <p:sp>
        <p:nvSpPr>
          <p:cNvPr id="5" name="Rectángulo 4"/>
          <p:cNvSpPr/>
          <p:nvPr/>
        </p:nvSpPr>
        <p:spPr>
          <a:xfrm>
            <a:off x="3334265" y="1014455"/>
            <a:ext cx="8563952" cy="6155531"/>
          </a:xfrm>
          <a:prstGeom prst="rect">
            <a:avLst/>
          </a:prstGeom>
        </p:spPr>
        <p:txBody>
          <a:bodyPr wrap="square">
            <a:spAutoFit/>
          </a:bodyPr>
          <a:lstStyle/>
          <a:p>
            <a:pPr algn="just"/>
            <a:r>
              <a:rPr lang="es-ES" sz="4000" b="1" dirty="0" smtClean="0">
                <a:solidFill>
                  <a:srgbClr val="FF0000"/>
                </a:solidFill>
                <a:effectLst>
                  <a:outerShdw blurRad="38100" dist="38100" dir="2700000" algn="tl">
                    <a:srgbClr val="000000">
                      <a:alpha val="43137"/>
                    </a:srgbClr>
                  </a:outerShdw>
                </a:effectLst>
              </a:rPr>
              <a:t>DIOS PADRE  &amp;  CRISTO</a:t>
            </a:r>
            <a:r>
              <a:rPr lang="es-ES" sz="2400" b="1" dirty="0" smtClean="0">
                <a:solidFill>
                  <a:srgbClr val="FF0000"/>
                </a:solidFill>
                <a:effectLst>
                  <a:outerShdw blurRad="38100" dist="38100" dir="2700000" algn="tl">
                    <a:srgbClr val="000000">
                      <a:alpha val="43137"/>
                    </a:srgbClr>
                  </a:outerShdw>
                </a:effectLst>
              </a:rPr>
              <a:t>.</a:t>
            </a:r>
          </a:p>
          <a:p>
            <a:pPr algn="just"/>
            <a:endParaRPr lang="es-ES" sz="2400" b="1" i="1" dirty="0" smtClean="0">
              <a:solidFill>
                <a:srgbClr val="FF0000"/>
              </a:solidFill>
              <a:effectLst>
                <a:outerShdw blurRad="38100" dist="38100" dir="2700000" algn="tl">
                  <a:srgbClr val="000000">
                    <a:alpha val="43137"/>
                  </a:srgbClr>
                </a:outerShdw>
              </a:effectLst>
            </a:endParaRPr>
          </a:p>
          <a:p>
            <a:pPr algn="just"/>
            <a:r>
              <a:rPr lang="es-ES" sz="2400" b="1" dirty="0" smtClean="0">
                <a:solidFill>
                  <a:srgbClr val="002060"/>
                </a:solidFill>
                <a:effectLst>
                  <a:outerShdw blurRad="38100" dist="38100" dir="2700000" algn="tl">
                    <a:srgbClr val="000000">
                      <a:alpha val="43137"/>
                    </a:srgbClr>
                  </a:outerShdw>
                </a:effectLst>
              </a:rPr>
              <a:t>EL PELÍCANO Y LA VID QUE ESTÁN EN EL BROCADO SOBRE EL HOMBRO SE REFIEREN A LA SANGRE DE CRISTO DERRAMADA POR LA HUMANIDAD.</a:t>
            </a:r>
          </a:p>
          <a:p>
            <a:pPr algn="just"/>
            <a:r>
              <a:rPr lang="es-ES" sz="2400" b="1" dirty="0" smtClean="0">
                <a:solidFill>
                  <a:srgbClr val="002060"/>
                </a:solidFill>
                <a:effectLst>
                  <a:outerShdw blurRad="38100" dist="38100" dir="2700000" algn="tl">
                    <a:srgbClr val="000000">
                      <a:alpha val="43137"/>
                    </a:srgbClr>
                  </a:outerShdw>
                </a:effectLst>
              </a:rPr>
              <a:t>EN AQUELLA ÉPOCA SE CREÍA QUE LOS PELÍCANOS SE DESGARRABAN LA PROPIA CARNE PARA ALIMENTAR A SUS CRÍAS CON SU SANGRE.</a:t>
            </a:r>
          </a:p>
          <a:p>
            <a:pPr algn="just"/>
            <a:r>
              <a:rPr lang="es-ES" sz="2400" b="1" dirty="0" smtClean="0">
                <a:solidFill>
                  <a:srgbClr val="002060"/>
                </a:solidFill>
                <a:effectLst>
                  <a:outerShdw blurRad="38100" dist="38100" dir="2700000" algn="tl">
                    <a:srgbClr val="000000">
                      <a:alpha val="43137"/>
                    </a:srgbClr>
                  </a:outerShdw>
                </a:effectLst>
              </a:rPr>
              <a:t>DE LA VID BROTAN LAS UVAS DE LAS QUE SALE EL VINO DE LA COMUNIÓN SACRAMENTAL.</a:t>
            </a:r>
          </a:p>
          <a:p>
            <a:pPr algn="just"/>
            <a:endParaRPr lang="es-ES" sz="2400" b="1" dirty="0">
              <a:solidFill>
                <a:srgbClr val="FF0000"/>
              </a:solidFill>
              <a:effectLst>
                <a:outerShdw blurRad="38100" dist="38100" dir="2700000" algn="tl">
                  <a:srgbClr val="000000">
                    <a:alpha val="43137"/>
                  </a:srgbClr>
                </a:outerShdw>
              </a:effectLst>
            </a:endParaRPr>
          </a:p>
          <a:p>
            <a:pPr algn="just"/>
            <a:r>
              <a:rPr lang="es-ES" sz="2400" b="1" dirty="0" smtClean="0">
                <a:solidFill>
                  <a:srgbClr val="00B050"/>
                </a:solidFill>
                <a:effectLst>
                  <a:outerShdw blurRad="38100" dist="38100" dir="2700000" algn="tl">
                    <a:srgbClr val="000000">
                      <a:alpha val="43137"/>
                    </a:srgbClr>
                  </a:outerShdw>
                </a:effectLst>
              </a:rPr>
              <a:t>LA CORONA RESPLANDECIENTE, ENGARZADA DE PERLAS, ESMERALDAS, RUBÍES, ZAFIROS Y DIAMANTES, REPRESENTA EL PODER  SECULAR Y TEMPORAL Y ESTÁ A LOS PIES LO QUE SIGNIFICA QUE ESTÁ SUPEDITADO AL PODER DIVINO</a:t>
            </a:r>
          </a:p>
          <a:p>
            <a:pPr algn="just"/>
            <a:endParaRPr lang="es-ES" b="1" i="1" dirty="0">
              <a:solidFill>
                <a:srgbClr val="FF0000"/>
              </a:solidFill>
              <a:effectLst>
                <a:outerShdw blurRad="38100" dist="38100" dir="2700000" algn="tl">
                  <a:srgbClr val="000000">
                    <a:alpha val="43137"/>
                  </a:srgbClr>
                </a:outerShdw>
              </a:effectLst>
            </a:endParaRPr>
          </a:p>
        </p:txBody>
      </p:sp>
      <p:sp>
        <p:nvSpPr>
          <p:cNvPr id="8" name="Flecha izquierda 7"/>
          <p:cNvSpPr/>
          <p:nvPr/>
        </p:nvSpPr>
        <p:spPr>
          <a:xfrm rot="1360862">
            <a:off x="2086286" y="2590722"/>
            <a:ext cx="1300828" cy="269802"/>
          </a:xfrm>
          <a:prstGeom prst="leftArrow">
            <a:avLst/>
          </a:prstGeom>
          <a:solidFill>
            <a:srgbClr val="00206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lecha izquierda 8"/>
          <p:cNvSpPr/>
          <p:nvPr/>
        </p:nvSpPr>
        <p:spPr>
          <a:xfrm rot="20388389">
            <a:off x="1845652" y="6052884"/>
            <a:ext cx="1300828" cy="269802"/>
          </a:xfrm>
          <a:prstGeom prst="leftArrow">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194018352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p:cTn id="1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5">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p:cTn id="1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5">
                                            <p:txEl>
                                              <p:pRg st="4" end="4"/>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p:cTn id="2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31" dur="500"/>
                                        <p:tgtEl>
                                          <p:spTgt spid="5">
                                            <p:txEl>
                                              <p:pRg st="6" end="6"/>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t>
            </a:r>
            <a:endParaRPr lang="es-ES" dirty="0"/>
          </a:p>
        </p:txBody>
      </p:sp>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36</a:t>
            </a:fld>
            <a:endParaRPr lang="es-ES" dirty="0"/>
          </a:p>
        </p:txBody>
      </p:sp>
      <p:sp>
        <p:nvSpPr>
          <p:cNvPr id="6" name="Marcador de texto 5"/>
          <p:cNvSpPr>
            <a:spLocks noGrp="1"/>
          </p:cNvSpPr>
          <p:nvPr>
            <p:ph type="body" sz="quarter" idx="4294967295"/>
          </p:nvPr>
        </p:nvSpPr>
        <p:spPr>
          <a:xfrm>
            <a:off x="3733800" y="1230354"/>
            <a:ext cx="7620000" cy="5627645"/>
          </a:xfrm>
        </p:spPr>
        <p:txBody>
          <a:bodyPr rtlCol="0">
            <a:normAutofit fontScale="92500" lnSpcReduction="10000"/>
          </a:bodyPr>
          <a:lstStyle/>
          <a:p>
            <a:pPr marL="0" indent="0" algn="just">
              <a:buNone/>
            </a:pPr>
            <a:r>
              <a:rPr lang="es-ES" sz="4400" b="1" dirty="0" smtClean="0">
                <a:solidFill>
                  <a:srgbClr val="FF0000"/>
                </a:solidFill>
                <a:effectLst>
                  <a:outerShdw blurRad="38100" dist="38100" dir="2700000" algn="tl">
                    <a:srgbClr val="000000">
                      <a:alpha val="43137"/>
                    </a:srgbClr>
                  </a:outerShdw>
                </a:effectLst>
              </a:rPr>
              <a:t>LA VIRGEN MARÍA </a:t>
            </a:r>
            <a:r>
              <a:rPr lang="es-ES" b="1" dirty="0" smtClean="0">
                <a:solidFill>
                  <a:srgbClr val="FF0000"/>
                </a:solidFill>
                <a:effectLst>
                  <a:outerShdw blurRad="38100" dist="38100" dir="2700000" algn="tl">
                    <a:srgbClr val="000000">
                      <a:alpha val="43137"/>
                    </a:srgbClr>
                  </a:outerShdw>
                </a:effectLst>
              </a:rPr>
              <a:t>.</a:t>
            </a:r>
            <a:endParaRPr lang="es-ES" b="1" dirty="0">
              <a:solidFill>
                <a:srgbClr val="FF0000"/>
              </a:solidFill>
              <a:effectLst>
                <a:outerShdw blurRad="38100" dist="38100" dir="2700000" algn="tl">
                  <a:srgbClr val="000000">
                    <a:alpha val="43137"/>
                  </a:srgbClr>
                </a:outerShdw>
              </a:effectLst>
            </a:endParaRPr>
          </a:p>
          <a:p>
            <a:pPr marL="0" indent="0" algn="just">
              <a:buNone/>
            </a:pPr>
            <a:r>
              <a:rPr lang="es-ES" b="1" dirty="0">
                <a:solidFill>
                  <a:srgbClr val="00B050"/>
                </a:solidFill>
                <a:effectLst>
                  <a:outerShdw blurRad="38100" dist="38100" dir="2700000" algn="tl">
                    <a:srgbClr val="000000">
                      <a:alpha val="43137"/>
                    </a:srgbClr>
                  </a:outerShdw>
                </a:effectLst>
              </a:rPr>
              <a:t>APARECE COMO UNA FIGURA COMPLEMENTARIA Y MONUMENTAL  Y NO </a:t>
            </a:r>
            <a:r>
              <a:rPr lang="es-ES" b="1" dirty="0" smtClean="0">
                <a:solidFill>
                  <a:srgbClr val="00B050"/>
                </a:solidFill>
                <a:effectLst>
                  <a:outerShdw blurRad="38100" dist="38100" dir="2700000" algn="tl">
                    <a:srgbClr val="000000">
                      <a:alpha val="43137"/>
                    </a:srgbClr>
                  </a:outerShdw>
                </a:effectLst>
              </a:rPr>
              <a:t>COMO INTERCESORA O EN  UNA ESCENA DE LA VIDA DE CRISTO.</a:t>
            </a:r>
          </a:p>
          <a:p>
            <a:pPr marL="0" indent="0" algn="just">
              <a:buNone/>
            </a:pPr>
            <a:r>
              <a:rPr lang="es-ES" b="1" dirty="0" smtClean="0">
                <a:solidFill>
                  <a:srgbClr val="FFC000"/>
                </a:solidFill>
                <a:effectLst>
                  <a:outerShdw blurRad="38100" dist="38100" dir="2700000" algn="tl">
                    <a:srgbClr val="000000">
                      <a:alpha val="43137"/>
                    </a:srgbClr>
                  </a:outerShdw>
                </a:effectLst>
              </a:rPr>
              <a:t>EN </a:t>
            </a:r>
            <a:r>
              <a:rPr lang="es-ES" b="1" dirty="0">
                <a:solidFill>
                  <a:srgbClr val="FFC000"/>
                </a:solidFill>
                <a:effectLst>
                  <a:outerShdw blurRad="38100" dist="38100" dir="2700000" algn="tl">
                    <a:srgbClr val="000000">
                      <a:alpha val="43137"/>
                    </a:srgbClr>
                  </a:outerShdw>
                </a:effectLst>
              </a:rPr>
              <a:t>EL TRONO DE MARÍA APARECE UN PASAJE QUE LA COMPARA CON LOS </a:t>
            </a:r>
            <a:r>
              <a:rPr lang="es-ES" b="1" dirty="0" smtClean="0">
                <a:solidFill>
                  <a:srgbClr val="FFC000"/>
                </a:solidFill>
                <a:effectLst>
                  <a:outerShdw blurRad="38100" dist="38100" dir="2700000" algn="tl">
                    <a:srgbClr val="000000">
                      <a:alpha val="43137"/>
                    </a:srgbClr>
                  </a:outerShdw>
                </a:effectLst>
              </a:rPr>
              <a:t>ASTROS.</a:t>
            </a:r>
            <a:endParaRPr lang="es-ES" b="1" dirty="0">
              <a:solidFill>
                <a:srgbClr val="FFC000"/>
              </a:solidFill>
              <a:effectLst>
                <a:outerShdw blurRad="38100" dist="38100" dir="2700000" algn="tl">
                  <a:srgbClr val="000000">
                    <a:alpha val="43137"/>
                  </a:srgbClr>
                </a:outerShdw>
              </a:effectLst>
            </a:endParaRPr>
          </a:p>
          <a:p>
            <a:pPr marL="0" indent="0" algn="just">
              <a:buNone/>
            </a:pPr>
            <a:r>
              <a:rPr lang="es-ES" b="1" dirty="0" smtClean="0">
                <a:solidFill>
                  <a:srgbClr val="FF00FF"/>
                </a:solidFill>
                <a:effectLst>
                  <a:outerShdw blurRad="38100" dist="38100" dir="2700000" algn="tl">
                    <a:srgbClr val="000000">
                      <a:alpha val="43137"/>
                    </a:srgbClr>
                  </a:outerShdw>
                </a:effectLst>
              </a:rPr>
              <a:t>LLEVA UNA CORONA DE FLORES, PERLAS Y PIEDRAS PRECIOSAS. LAS FLORES HACEN REFERENCIA AL MES DE MAYO, CADA UNA DE ELLAS TIENE UN SIGNIFICADO SIMBÓLICO RELACIONADO CON LA VIRGEN. EL LIRIO REPRESENTA LA VIRGINIDAD, LA ROSA EL AMOR, EL LIRIO DE LOS VALLES TRAE SUERTE Y LA AGUILEÑA, CON SUS HOJAS CURVADAS HACIA ABAJO, REPRESENTA LA HUMILDAD. </a:t>
            </a:r>
          </a:p>
          <a:p>
            <a:pPr marL="0" indent="0" algn="just">
              <a:buNone/>
            </a:pPr>
            <a:endParaRPr lang="es-ES" b="1" dirty="0">
              <a:solidFill>
                <a:srgbClr val="0070C0"/>
              </a:solidFill>
              <a:effectLst>
                <a:outerShdw blurRad="38100" dist="38100" dir="2700000" algn="tl">
                  <a:srgbClr val="000000">
                    <a:alpha val="43137"/>
                  </a:srgbClr>
                </a:outerShdw>
              </a:effectLst>
            </a:endParaRPr>
          </a:p>
          <a:p>
            <a:pPr marL="0" indent="0" algn="just">
              <a:buNone/>
            </a:pPr>
            <a:endParaRPr lang="es-ES" b="1" dirty="0">
              <a:solidFill>
                <a:srgbClr val="00B050"/>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963691" cy="6852465"/>
          </a:xfrm>
          <a:prstGeom prst="rect">
            <a:avLst/>
          </a:prstGeom>
        </p:spPr>
      </p:pic>
      <p:sp>
        <p:nvSpPr>
          <p:cNvPr id="7" name="Dodecágono 6"/>
          <p:cNvSpPr/>
          <p:nvPr/>
        </p:nvSpPr>
        <p:spPr>
          <a:xfrm>
            <a:off x="3280848" y="296820"/>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20</a:t>
            </a:r>
            <a:endParaRPr lang="es-ES" sz="1400" b="1" dirty="0">
              <a:solidFill>
                <a:schemeClr val="tx1"/>
              </a:solidFill>
            </a:endParaRPr>
          </a:p>
        </p:txBody>
      </p:sp>
      <p:sp>
        <p:nvSpPr>
          <p:cNvPr id="8" name="Flecha izquierda 7"/>
          <p:cNvSpPr/>
          <p:nvPr/>
        </p:nvSpPr>
        <p:spPr>
          <a:xfrm rot="6624159" flipV="1">
            <a:off x="187785" y="1561783"/>
            <a:ext cx="1300828" cy="232534"/>
          </a:xfrm>
          <a:prstGeom prst="leftArrow">
            <a:avLst/>
          </a:prstGeom>
          <a:solidFill>
            <a:srgbClr val="FF00F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lecha izquierda 8"/>
          <p:cNvSpPr/>
          <p:nvPr/>
        </p:nvSpPr>
        <p:spPr>
          <a:xfrm flipV="1">
            <a:off x="2963691" y="997820"/>
            <a:ext cx="1300828" cy="232534"/>
          </a:xfrm>
          <a:prstGeom prst="leftArrow">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187745207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p:cTn id="26"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6">
                                            <p:txEl>
                                              <p:pRg st="3" end="3"/>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37</a:t>
            </a:fld>
            <a:endParaRPr lang="es-ES" dirty="0"/>
          </a:p>
        </p:txBody>
      </p:sp>
      <p:sp>
        <p:nvSpPr>
          <p:cNvPr id="6" name="Marcador de texto 5"/>
          <p:cNvSpPr>
            <a:spLocks noGrp="1"/>
          </p:cNvSpPr>
          <p:nvPr>
            <p:ph type="body" sz="quarter" idx="4294967295"/>
          </p:nvPr>
        </p:nvSpPr>
        <p:spPr>
          <a:xfrm>
            <a:off x="896938" y="2016366"/>
            <a:ext cx="7974183" cy="3976810"/>
          </a:xfrm>
        </p:spPr>
        <p:txBody>
          <a:bodyPr rtlCol="0">
            <a:normAutofit fontScale="92500" lnSpcReduction="20000"/>
          </a:bodyPr>
          <a:lstStyle/>
          <a:p>
            <a:pPr marL="0" indent="0" algn="just">
              <a:buNone/>
            </a:pPr>
            <a:r>
              <a:rPr lang="es-ES" sz="4400" b="1" dirty="0" smtClean="0">
                <a:solidFill>
                  <a:srgbClr val="FF0000"/>
                </a:solidFill>
                <a:effectLst>
                  <a:outerShdw blurRad="38100" dist="38100" dir="2700000" algn="tl">
                    <a:srgbClr val="000000">
                      <a:alpha val="43137"/>
                    </a:srgbClr>
                  </a:outerShdw>
                </a:effectLst>
              </a:rPr>
              <a:t>SAN JUAN BAUTISTA</a:t>
            </a:r>
            <a:r>
              <a:rPr lang="es-ES" b="1" dirty="0" smtClean="0">
                <a:solidFill>
                  <a:srgbClr val="FF0000"/>
                </a:solidFill>
                <a:effectLst>
                  <a:outerShdw blurRad="38100" dist="38100" dir="2700000" algn="tl">
                    <a:srgbClr val="000000">
                      <a:alpha val="43137"/>
                    </a:srgbClr>
                  </a:outerShdw>
                </a:effectLst>
              </a:rPr>
              <a:t>.</a:t>
            </a:r>
          </a:p>
          <a:p>
            <a:pPr marL="0" indent="0" algn="just">
              <a:buNone/>
            </a:pPr>
            <a:r>
              <a:rPr lang="es-ES" b="1" dirty="0" smtClean="0">
                <a:solidFill>
                  <a:srgbClr val="00B050"/>
                </a:solidFill>
                <a:effectLst>
                  <a:outerShdw blurRad="38100" dist="38100" dir="2700000" algn="tl">
                    <a:srgbClr val="000000">
                      <a:alpha val="43137"/>
                    </a:srgbClr>
                  </a:outerShdw>
                </a:effectLst>
              </a:rPr>
              <a:t>APARECE COMO UNA FIGURA COMPLEMENTARIA Y MONUMENTAL  Y NO COMO INTERCESOR O EN LA CLÁSICA ESCENA DEL BAUTISMO DE CRISTO.</a:t>
            </a:r>
          </a:p>
          <a:p>
            <a:pPr marL="0" indent="0" algn="just">
              <a:buNone/>
            </a:pPr>
            <a:r>
              <a:rPr lang="es-ES" b="1" dirty="0" smtClean="0">
                <a:solidFill>
                  <a:srgbClr val="002060"/>
                </a:solidFill>
                <a:effectLst>
                  <a:outerShdw blurRad="38100" dist="38100" dir="2700000" algn="tl">
                    <a:srgbClr val="000000">
                      <a:alpha val="43137"/>
                    </a:srgbClr>
                  </a:outerShdw>
                </a:effectLst>
              </a:rPr>
              <a:t>NO VA ACOMPAÑADO DEL CORDERO, SU ICONO HAGIOGRÁFICO, SE LE IDENTIFICA POR SU CAMISA DE PELO.</a:t>
            </a:r>
          </a:p>
          <a:p>
            <a:pPr marL="0" indent="0" algn="just">
              <a:buNone/>
            </a:pPr>
            <a:r>
              <a:rPr lang="es-ES" b="1" dirty="0">
                <a:solidFill>
                  <a:srgbClr val="FFC000"/>
                </a:solidFill>
                <a:effectLst>
                  <a:outerShdw blurRad="38100" dist="38100" dir="2700000" algn="tl">
                    <a:srgbClr val="000000">
                      <a:alpha val="43137"/>
                    </a:srgbClr>
                  </a:outerShdw>
                </a:effectLst>
              </a:rPr>
              <a:t>“He aquí </a:t>
            </a:r>
            <a:r>
              <a:rPr lang="es-ES" b="1" dirty="0" smtClean="0">
                <a:solidFill>
                  <a:srgbClr val="FFC000"/>
                </a:solidFill>
                <a:effectLst>
                  <a:outerShdw blurRad="38100" dist="38100" dir="2700000" algn="tl">
                    <a:srgbClr val="000000">
                      <a:alpha val="43137"/>
                    </a:srgbClr>
                  </a:outerShdw>
                </a:effectLst>
              </a:rPr>
              <a:t>Juan el </a:t>
            </a:r>
            <a:r>
              <a:rPr lang="es-ES" b="1" dirty="0">
                <a:solidFill>
                  <a:srgbClr val="FFC000"/>
                </a:solidFill>
                <a:effectLst>
                  <a:outerShdw blurRad="38100" dist="38100" dir="2700000" algn="tl">
                    <a:srgbClr val="000000">
                      <a:alpha val="43137"/>
                    </a:srgbClr>
                  </a:outerShdw>
                </a:effectLst>
              </a:rPr>
              <a:t>Bautista, más grande que el hombre, parejo a los ángeles, </a:t>
            </a:r>
            <a:r>
              <a:rPr lang="es-ES" b="1" dirty="0" smtClean="0">
                <a:solidFill>
                  <a:srgbClr val="FFC000"/>
                </a:solidFill>
                <a:effectLst>
                  <a:outerShdw blurRad="38100" dist="38100" dir="2700000" algn="tl">
                    <a:srgbClr val="000000">
                      <a:alpha val="43137"/>
                    </a:srgbClr>
                  </a:outerShdw>
                </a:effectLst>
              </a:rPr>
              <a:t>resumen de </a:t>
            </a:r>
            <a:r>
              <a:rPr lang="es-ES" b="1" dirty="0">
                <a:solidFill>
                  <a:srgbClr val="FFC000"/>
                </a:solidFill>
                <a:effectLst>
                  <a:outerShdw blurRad="38100" dist="38100" dir="2700000" algn="tl">
                    <a:srgbClr val="000000">
                      <a:alpha val="43137"/>
                    </a:srgbClr>
                  </a:outerShdw>
                </a:effectLst>
              </a:rPr>
              <a:t>la ley, simiente del Evangelio, voz de los apóstoles, silencio de </a:t>
            </a:r>
            <a:r>
              <a:rPr lang="es-ES" b="1" dirty="0" smtClean="0">
                <a:solidFill>
                  <a:srgbClr val="FFC000"/>
                </a:solidFill>
                <a:effectLst>
                  <a:outerShdw blurRad="38100" dist="38100" dir="2700000" algn="tl">
                    <a:srgbClr val="000000">
                      <a:alpha val="43137"/>
                    </a:srgbClr>
                  </a:outerShdw>
                </a:effectLst>
              </a:rPr>
              <a:t>los profetas</a:t>
            </a:r>
            <a:r>
              <a:rPr lang="es-ES" b="1" dirty="0">
                <a:solidFill>
                  <a:srgbClr val="FFC000"/>
                </a:solidFill>
                <a:effectLst>
                  <a:outerShdw blurRad="38100" dist="38100" dir="2700000" algn="tl">
                    <a:srgbClr val="000000">
                      <a:alpha val="43137"/>
                    </a:srgbClr>
                  </a:outerShdw>
                </a:effectLst>
              </a:rPr>
              <a:t>, lámpara del mundo, testigo del Señor”.</a:t>
            </a: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44000" y="39447"/>
            <a:ext cx="2949146" cy="6858479"/>
          </a:xfrm>
          <a:prstGeom prst="rect">
            <a:avLst/>
          </a:prstGeom>
        </p:spPr>
      </p:pic>
      <p:sp>
        <p:nvSpPr>
          <p:cNvPr id="7" name="Dodecágono 6"/>
          <p:cNvSpPr/>
          <p:nvPr/>
        </p:nvSpPr>
        <p:spPr>
          <a:xfrm>
            <a:off x="8350078" y="80920"/>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21</a:t>
            </a:r>
            <a:endParaRPr lang="es-ES" sz="1400" b="1" dirty="0">
              <a:solidFill>
                <a:schemeClr val="tx1"/>
              </a:solidFill>
            </a:endParaRPr>
          </a:p>
        </p:txBody>
      </p:sp>
      <p:sp>
        <p:nvSpPr>
          <p:cNvPr id="8" name="Flecha izquierda 7"/>
          <p:cNvSpPr/>
          <p:nvPr/>
        </p:nvSpPr>
        <p:spPr>
          <a:xfrm rot="1360862">
            <a:off x="10359953" y="2755975"/>
            <a:ext cx="1300828" cy="269802"/>
          </a:xfrm>
          <a:prstGeom prst="leftArrow">
            <a:avLst/>
          </a:prstGeom>
          <a:solidFill>
            <a:srgbClr val="00206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lecha izquierda 8"/>
          <p:cNvSpPr/>
          <p:nvPr/>
        </p:nvSpPr>
        <p:spPr>
          <a:xfrm rot="10800000">
            <a:off x="7843172" y="926888"/>
            <a:ext cx="1300828" cy="269802"/>
          </a:xfrm>
          <a:prstGeom prst="leftArrow">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281654526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1000"/>
                                        <p:tgtEl>
                                          <p:spTgt spid="6">
                                            <p:txEl>
                                              <p:pRg st="3" end="3"/>
                                            </p:txEl>
                                          </p:spTgt>
                                        </p:tgtEl>
                                      </p:cBhvr>
                                    </p:animEffect>
                                    <p:anim calcmode="lin" valueType="num">
                                      <p:cBhvr>
                                        <p:cTn id="3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71912" y="178487"/>
            <a:ext cx="2695575" cy="1695450"/>
          </a:xfrm>
          <a:prstGeom prst="rect">
            <a:avLst/>
          </a:prstGeom>
        </p:spPr>
      </p:pic>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38</a:t>
            </a:fld>
            <a:endParaRPr lang="es-ES" dirty="0"/>
          </a:p>
        </p:txBody>
      </p:sp>
      <p:sp>
        <p:nvSpPr>
          <p:cNvPr id="6" name="Marcador de texto 5"/>
          <p:cNvSpPr>
            <a:spLocks noGrp="1"/>
          </p:cNvSpPr>
          <p:nvPr>
            <p:ph type="body" sz="quarter" idx="4294967295"/>
          </p:nvPr>
        </p:nvSpPr>
        <p:spPr>
          <a:xfrm>
            <a:off x="2763795" y="2510851"/>
            <a:ext cx="9085262" cy="3234254"/>
          </a:xfrm>
        </p:spPr>
        <p:txBody>
          <a:bodyPr rtlCol="0">
            <a:normAutofit fontScale="92500"/>
          </a:bodyPr>
          <a:lstStyle/>
          <a:p>
            <a:pPr marL="0" indent="0" algn="just">
              <a:buNone/>
            </a:pPr>
            <a:r>
              <a:rPr lang="es-ES" sz="3600" b="1" dirty="0" smtClean="0">
                <a:solidFill>
                  <a:srgbClr val="FF0000"/>
                </a:solidFill>
                <a:effectLst>
                  <a:outerShdw blurRad="38100" dist="38100" dir="2700000" algn="tl">
                    <a:srgbClr val="000000">
                      <a:alpha val="43137"/>
                    </a:srgbClr>
                  </a:outerShdw>
                </a:effectLst>
              </a:rPr>
              <a:t>NO ES ORIGINAL,  ES UNA COPIA DE 1945 REALIZADA POR JEF VAN DER VEKEN</a:t>
            </a:r>
          </a:p>
          <a:p>
            <a:pPr marL="0" indent="0" algn="just">
              <a:buNone/>
            </a:pPr>
            <a:r>
              <a:rPr lang="es-ES" sz="2200" b="1" dirty="0" smtClean="0">
                <a:solidFill>
                  <a:srgbClr val="FF0000"/>
                </a:solidFill>
                <a:effectLst>
                  <a:outerShdw blurRad="38100" dist="38100" dir="2700000" algn="tl">
                    <a:srgbClr val="000000">
                      <a:alpha val="43137"/>
                    </a:srgbClr>
                  </a:outerShdw>
                </a:effectLst>
              </a:rPr>
              <a:t>(INCLUYE </a:t>
            </a:r>
            <a:r>
              <a:rPr lang="es-ES" sz="2200" b="1" dirty="0">
                <a:solidFill>
                  <a:srgbClr val="FF0000"/>
                </a:solidFill>
                <a:effectLst>
                  <a:outerShdw blurRad="38100" dist="38100" dir="2700000" algn="tl">
                    <a:srgbClr val="000000">
                      <a:alpha val="43137"/>
                    </a:srgbClr>
                  </a:outerShdw>
                </a:effectLst>
              </a:rPr>
              <a:t>AL REY LEOPOLDO III, DE PERFIL, ELIMINA EL ANILLO DE UNO DE LOS JUECES Y DEJA VER EL ROSTRO QUE ESTABA OCULTO POR EL GORRO DE </a:t>
            </a:r>
            <a:r>
              <a:rPr lang="es-ES" sz="2200" b="1" dirty="0" smtClean="0">
                <a:solidFill>
                  <a:srgbClr val="FF0000"/>
                </a:solidFill>
                <a:effectLst>
                  <a:outerShdw blurRad="38100" dist="38100" dir="2700000" algn="tl">
                    <a:srgbClr val="000000">
                      <a:alpha val="43137"/>
                    </a:srgbClr>
                  </a:outerShdw>
                </a:effectLst>
              </a:rPr>
              <a:t>PELO)</a:t>
            </a:r>
            <a:endParaRPr lang="es-ES" sz="3600" b="1" dirty="0" smtClean="0">
              <a:solidFill>
                <a:srgbClr val="FF0000"/>
              </a:solidFill>
              <a:effectLst>
                <a:outerShdw blurRad="38100" dist="38100" dir="2700000" algn="tl">
                  <a:srgbClr val="000000">
                    <a:alpha val="43137"/>
                  </a:srgbClr>
                </a:outerShdw>
              </a:effectLst>
            </a:endParaRPr>
          </a:p>
          <a:p>
            <a:pPr marL="0" indent="0" algn="just">
              <a:buNone/>
            </a:pPr>
            <a:r>
              <a:rPr lang="es-ES" b="1" dirty="0" smtClean="0">
                <a:solidFill>
                  <a:srgbClr val="00B050"/>
                </a:solidFill>
                <a:effectLst>
                  <a:outerShdw blurRad="38100" dist="38100" dir="2700000" algn="tl">
                    <a:srgbClr val="000000">
                      <a:alpha val="43137"/>
                    </a:srgbClr>
                  </a:outerShdw>
                </a:effectLst>
              </a:rPr>
              <a:t>FELIPE EL BUENO</a:t>
            </a:r>
          </a:p>
          <a:p>
            <a:pPr marL="0" indent="0" algn="just">
              <a:buNone/>
            </a:pPr>
            <a:r>
              <a:rPr lang="es-ES" b="1" dirty="0" smtClean="0">
                <a:solidFill>
                  <a:srgbClr val="7030A0"/>
                </a:solidFill>
                <a:effectLst>
                  <a:outerShdw blurRad="38100" dist="38100" dir="2700000" algn="tl">
                    <a:srgbClr val="000000">
                      <a:alpha val="43137"/>
                    </a:srgbClr>
                  </a:outerShdw>
                </a:effectLst>
              </a:rPr>
              <a:t>HUBERT VAN EYCK</a:t>
            </a:r>
          </a:p>
          <a:p>
            <a:pPr marL="0" indent="0" algn="just">
              <a:buNone/>
            </a:pPr>
            <a:r>
              <a:rPr lang="es-ES" b="1" dirty="0" smtClean="0">
                <a:solidFill>
                  <a:srgbClr val="FFC000"/>
                </a:solidFill>
                <a:effectLst>
                  <a:outerShdw blurRad="38100" dist="38100" dir="2700000" algn="tl">
                    <a:srgbClr val="000000">
                      <a:alpha val="43137"/>
                    </a:srgbClr>
                  </a:outerShdw>
                </a:effectLst>
              </a:rPr>
              <a:t>EL PROPIO JAN VAN EYCK</a:t>
            </a:r>
          </a:p>
          <a:p>
            <a:pPr marL="0" indent="0" rtl="0">
              <a:buNone/>
            </a:pPr>
            <a:endParaRPr lang="es-ES" dirty="0"/>
          </a:p>
        </p:txBody>
      </p:sp>
      <p:pic>
        <p:nvPicPr>
          <p:cNvPr id="3" name="Imagen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0847" y="0"/>
            <a:ext cx="2446638" cy="6891938"/>
          </a:xfrm>
          <a:prstGeom prst="rect">
            <a:avLst/>
          </a:prstGeom>
        </p:spPr>
      </p:pic>
      <p:sp>
        <p:nvSpPr>
          <p:cNvPr id="7" name="Dodecágono 6"/>
          <p:cNvSpPr/>
          <p:nvPr/>
        </p:nvSpPr>
        <p:spPr>
          <a:xfrm>
            <a:off x="2763795" y="178487"/>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22</a:t>
            </a:r>
            <a:endParaRPr lang="es-ES" sz="1400" b="1" dirty="0">
              <a:solidFill>
                <a:schemeClr val="tx1"/>
              </a:solidFill>
            </a:endParaRPr>
          </a:p>
        </p:txBody>
      </p:sp>
      <p:sp>
        <p:nvSpPr>
          <p:cNvPr id="8" name="Flecha izquierda 7"/>
          <p:cNvSpPr/>
          <p:nvPr/>
        </p:nvSpPr>
        <p:spPr>
          <a:xfrm rot="13142325">
            <a:off x="-60257" y="2983481"/>
            <a:ext cx="1300828" cy="269802"/>
          </a:xfrm>
          <a:prstGeom prst="leftArrow">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lecha izquierda 8"/>
          <p:cNvSpPr/>
          <p:nvPr/>
        </p:nvSpPr>
        <p:spPr>
          <a:xfrm rot="6061188">
            <a:off x="941190" y="4156413"/>
            <a:ext cx="1300828" cy="269802"/>
          </a:xfrm>
          <a:prstGeom prst="leftArrow">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lecha izquierda 9"/>
          <p:cNvSpPr/>
          <p:nvPr/>
        </p:nvSpPr>
        <p:spPr>
          <a:xfrm rot="15549394">
            <a:off x="1140562" y="2105981"/>
            <a:ext cx="1300828" cy="269802"/>
          </a:xfrm>
          <a:prstGeom prst="leftArrow">
            <a:avLst/>
          </a:prstGeom>
          <a:solidFill>
            <a:srgbClr val="7030A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CuadroTexto 4"/>
          <p:cNvSpPr txBox="1"/>
          <p:nvPr/>
        </p:nvSpPr>
        <p:spPr>
          <a:xfrm>
            <a:off x="8610600" y="4291314"/>
            <a:ext cx="2748255" cy="1477328"/>
          </a:xfrm>
          <a:prstGeom prst="rect">
            <a:avLst/>
          </a:prstGeom>
          <a:noFill/>
        </p:spPr>
        <p:txBody>
          <a:bodyPr wrap="square" rtlCol="0">
            <a:spAutoFit/>
          </a:bodyPr>
          <a:lstStyle/>
          <a:p>
            <a:r>
              <a:rPr lang="es-ES" b="1" dirty="0">
                <a:solidFill>
                  <a:srgbClr val="FF0000"/>
                </a:solidFill>
                <a:effectLst>
                  <a:outerShdw blurRad="38100" dist="38100" dir="2700000" algn="tl">
                    <a:srgbClr val="000000">
                      <a:alpha val="43137"/>
                    </a:srgbClr>
                  </a:outerShdw>
                </a:effectLst>
              </a:rPr>
              <a:t>LO HICE POR AMOR</a:t>
            </a:r>
          </a:p>
          <a:p>
            <a:r>
              <a:rPr lang="es-ES" b="1" dirty="0">
                <a:solidFill>
                  <a:srgbClr val="FF0000"/>
                </a:solidFill>
                <a:effectLst>
                  <a:outerShdw blurRad="38100" dist="38100" dir="2700000" algn="tl">
                    <a:srgbClr val="000000">
                      <a:alpha val="43137"/>
                    </a:srgbClr>
                  </a:outerShdw>
                </a:effectLst>
              </a:rPr>
              <a:t>Y POR DEBER</a:t>
            </a:r>
          </a:p>
          <a:p>
            <a:r>
              <a:rPr lang="es-ES" b="1" dirty="0">
                <a:solidFill>
                  <a:srgbClr val="FF0000"/>
                </a:solidFill>
                <a:effectLst>
                  <a:outerShdw blurRad="38100" dist="38100" dir="2700000" algn="tl">
                    <a:srgbClr val="000000">
                      <a:alpha val="43137"/>
                    </a:srgbClr>
                  </a:outerShdw>
                </a:effectLst>
              </a:rPr>
              <a:t>Y PARA RESARCIRME</a:t>
            </a:r>
          </a:p>
          <a:p>
            <a:r>
              <a:rPr lang="es-ES" b="1" dirty="0">
                <a:solidFill>
                  <a:srgbClr val="FF0000"/>
                </a:solidFill>
                <a:effectLst>
                  <a:outerShdw blurRad="38100" dist="38100" dir="2700000" algn="tl">
                    <a:srgbClr val="000000">
                      <a:alpha val="43137"/>
                    </a:srgbClr>
                  </a:outerShdw>
                </a:effectLst>
              </a:rPr>
              <a:t>TOMÉ PRESTADO DEL LADO OSCURO</a:t>
            </a:r>
          </a:p>
        </p:txBody>
      </p:sp>
      <p:sp>
        <p:nvSpPr>
          <p:cNvPr id="14" name="CuadroTexto 13"/>
          <p:cNvSpPr txBox="1"/>
          <p:nvPr/>
        </p:nvSpPr>
        <p:spPr>
          <a:xfrm>
            <a:off x="2401638" y="1215511"/>
            <a:ext cx="3360559" cy="523220"/>
          </a:xfrm>
          <a:prstGeom prst="rect">
            <a:avLst/>
          </a:prstGeom>
          <a:noFill/>
        </p:spPr>
        <p:txBody>
          <a:bodyPr wrap="square" rtlCol="0">
            <a:spAutoFit/>
          </a:bodyPr>
          <a:lstStyle/>
          <a:p>
            <a:r>
              <a:rPr lang="es-ES" sz="2800" b="1" dirty="0">
                <a:solidFill>
                  <a:srgbClr val="FF0000"/>
                </a:solidFill>
                <a:effectLst>
                  <a:outerShdw blurRad="38100" dist="38100" dir="2700000" algn="tl">
                    <a:srgbClr val="000000">
                      <a:alpha val="43137"/>
                    </a:srgbClr>
                  </a:outerShdw>
                </a:effectLst>
              </a:rPr>
              <a:t>LOS JUECES JUSTOS</a:t>
            </a:r>
          </a:p>
        </p:txBody>
      </p:sp>
      <p:sp>
        <p:nvSpPr>
          <p:cNvPr id="15" name="CuadroTexto 14"/>
          <p:cNvSpPr txBox="1"/>
          <p:nvPr/>
        </p:nvSpPr>
        <p:spPr>
          <a:xfrm>
            <a:off x="4080238" y="334873"/>
            <a:ext cx="4391674" cy="646331"/>
          </a:xfrm>
          <a:prstGeom prst="rect">
            <a:avLst/>
          </a:prstGeom>
          <a:noFill/>
        </p:spPr>
        <p:txBody>
          <a:bodyPr wrap="square" rtlCol="0">
            <a:spAutoFit/>
          </a:bodyPr>
          <a:lstStyle/>
          <a:p>
            <a:r>
              <a:rPr lang="es-ES" b="1" dirty="0">
                <a:solidFill>
                  <a:srgbClr val="002060"/>
                </a:solidFill>
              </a:rPr>
              <a:t>TOMADO POR ALEMANIA EN VIRTUD DEL TRATADO DE </a:t>
            </a:r>
            <a:r>
              <a:rPr lang="es-ES" b="1" dirty="0" smtClean="0">
                <a:solidFill>
                  <a:srgbClr val="002060"/>
                </a:solidFill>
              </a:rPr>
              <a:t>VERSALLES. 1934</a:t>
            </a:r>
            <a:endParaRPr lang="es-ES" b="1" dirty="0">
              <a:solidFill>
                <a:srgbClr val="002060"/>
              </a:solidFill>
            </a:endParaRPr>
          </a:p>
        </p:txBody>
      </p:sp>
    </p:spTree>
    <p:extLst>
      <p:ext uri="{BB962C8B-B14F-4D97-AF65-F5344CB8AC3E}">
        <p14:creationId xmlns:p14="http://schemas.microsoft.com/office/powerpoint/2010/main" xmlns="" val="208870490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anim calcmode="lin" valueType="num">
                                      <p:cBhvr>
                                        <p:cTn id="2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1000"/>
                                        <p:tgtEl>
                                          <p:spTgt spid="6">
                                            <p:txEl>
                                              <p:pRg st="1" end="1"/>
                                            </p:txEl>
                                          </p:spTgt>
                                        </p:tgtEl>
                                      </p:cBhvr>
                                    </p:animEffect>
                                    <p:anim calcmode="lin" valueType="num">
                                      <p:cBhvr>
                                        <p:cTn id="3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4" presetClass="entr" presetSubtype="1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horizont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 calcmode="lin" valueType="num">
                                      <p:cBhvr>
                                        <p:cTn id="4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6"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47" dur="500"/>
                                        <p:tgtEl>
                                          <p:spTgt spid="6">
                                            <p:txEl>
                                              <p:pRg st="2" end="2"/>
                                            </p:txEl>
                                          </p:spTgt>
                                        </p:tgtEl>
                                      </p:cBhvr>
                                    </p:animEffect>
                                  </p:childTnLst>
                                </p:cTn>
                              </p:par>
                            </p:childTnLst>
                          </p:cTn>
                        </p:par>
                        <p:par>
                          <p:cTn id="48" fill="hold">
                            <p:stCondLst>
                              <p:cond delay="500"/>
                            </p:stCondLst>
                            <p:childTnLst>
                              <p:par>
                                <p:cTn id="49" presetID="53" presetClass="entr" presetSubtype="16"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6">
                                            <p:txEl>
                                              <p:pRg st="3" end="3"/>
                                            </p:txEl>
                                          </p:spTgt>
                                        </p:tgtEl>
                                        <p:attrNameLst>
                                          <p:attrName>style.visibility</p:attrName>
                                        </p:attrNameLst>
                                      </p:cBhvr>
                                      <p:to>
                                        <p:strVal val="visible"/>
                                      </p:to>
                                    </p:set>
                                    <p:anim calcmode="lin" valueType="num">
                                      <p:cBhvr>
                                        <p:cTn id="5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5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60" dur="500"/>
                                        <p:tgtEl>
                                          <p:spTgt spid="6">
                                            <p:txEl>
                                              <p:pRg st="3" end="3"/>
                                            </p:txEl>
                                          </p:spTgt>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500" fill="hold"/>
                                        <p:tgtEl>
                                          <p:spTgt spid="10"/>
                                        </p:tgtEl>
                                        <p:attrNameLst>
                                          <p:attrName>ppt_w</p:attrName>
                                        </p:attrNameLst>
                                      </p:cBhvr>
                                      <p:tavLst>
                                        <p:tav tm="0">
                                          <p:val>
                                            <p:fltVal val="0"/>
                                          </p:val>
                                        </p:tav>
                                        <p:tav tm="100000">
                                          <p:val>
                                            <p:strVal val="#ppt_w"/>
                                          </p:val>
                                        </p:tav>
                                      </p:tavLst>
                                    </p:anim>
                                    <p:anim calcmode="lin" valueType="num">
                                      <p:cBhvr>
                                        <p:cTn id="65" dur="500" fill="hold"/>
                                        <p:tgtEl>
                                          <p:spTgt spid="10"/>
                                        </p:tgtEl>
                                        <p:attrNameLst>
                                          <p:attrName>ppt_h</p:attrName>
                                        </p:attrNameLst>
                                      </p:cBhvr>
                                      <p:tavLst>
                                        <p:tav tm="0">
                                          <p:val>
                                            <p:fltVal val="0"/>
                                          </p:val>
                                        </p:tav>
                                        <p:tav tm="100000">
                                          <p:val>
                                            <p:strVal val="#ppt_h"/>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6">
                                            <p:txEl>
                                              <p:pRg st="4" end="4"/>
                                            </p:txEl>
                                          </p:spTgt>
                                        </p:tgtEl>
                                        <p:attrNameLst>
                                          <p:attrName>style.visibility</p:attrName>
                                        </p:attrNameLst>
                                      </p:cBhvr>
                                      <p:to>
                                        <p:strVal val="visible"/>
                                      </p:to>
                                    </p:set>
                                    <p:anim calcmode="lin" valueType="num">
                                      <p:cBhvr>
                                        <p:cTn id="7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72"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73" dur="500"/>
                                        <p:tgtEl>
                                          <p:spTgt spid="6">
                                            <p:txEl>
                                              <p:pRg st="4" end="4"/>
                                            </p:txEl>
                                          </p:spTgt>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Effect transition="in" filter="fade">
                                      <p:cBhvr>
                                        <p:cTn id="7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5"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39</a:t>
            </a:fld>
            <a:endParaRPr lang="es-ES" dirty="0"/>
          </a:p>
        </p:txBody>
      </p:sp>
      <p:sp>
        <p:nvSpPr>
          <p:cNvPr id="6" name="Marcador de texto 5"/>
          <p:cNvSpPr>
            <a:spLocks noGrp="1"/>
          </p:cNvSpPr>
          <p:nvPr>
            <p:ph type="body" sz="quarter" idx="4294967295"/>
          </p:nvPr>
        </p:nvSpPr>
        <p:spPr>
          <a:xfrm>
            <a:off x="2846216" y="901049"/>
            <a:ext cx="9085262" cy="4908435"/>
          </a:xfrm>
        </p:spPr>
        <p:txBody>
          <a:bodyPr rtlCol="0">
            <a:normAutofit fontScale="92500" lnSpcReduction="20000"/>
          </a:bodyPr>
          <a:lstStyle/>
          <a:p>
            <a:pPr marL="0" indent="0">
              <a:buNone/>
            </a:pPr>
            <a:r>
              <a:rPr lang="es-ES" sz="3600" b="1" dirty="0">
                <a:solidFill>
                  <a:srgbClr val="FF0000"/>
                </a:solidFill>
                <a:effectLst>
                  <a:outerShdw blurRad="38100" dist="38100" dir="2700000" algn="tl">
                    <a:srgbClr val="000000">
                      <a:alpha val="43137"/>
                    </a:srgbClr>
                  </a:outerShdw>
                </a:effectLst>
              </a:rPr>
              <a:t>LOS </a:t>
            </a:r>
            <a:r>
              <a:rPr lang="es-ES" sz="3600" b="1" dirty="0" smtClean="0">
                <a:solidFill>
                  <a:srgbClr val="FF0000"/>
                </a:solidFill>
                <a:effectLst>
                  <a:outerShdw blurRad="38100" dist="38100" dir="2700000" algn="tl">
                    <a:srgbClr val="000000">
                      <a:alpha val="43137"/>
                    </a:srgbClr>
                  </a:outerShdw>
                </a:effectLst>
              </a:rPr>
              <a:t>CABALLEROS CRISTIANOS</a:t>
            </a:r>
            <a:endParaRPr lang="es-ES" sz="3600" b="1" dirty="0">
              <a:solidFill>
                <a:srgbClr val="FF0000"/>
              </a:solidFill>
              <a:effectLst>
                <a:outerShdw blurRad="38100" dist="38100" dir="2700000" algn="tl">
                  <a:srgbClr val="000000">
                    <a:alpha val="43137"/>
                  </a:srgbClr>
                </a:outerShdw>
              </a:effectLst>
            </a:endParaRPr>
          </a:p>
          <a:p>
            <a:pPr marL="0" indent="0" algn="just">
              <a:buNone/>
            </a:pPr>
            <a:r>
              <a:rPr lang="es-ES" b="1" dirty="0" smtClean="0">
                <a:solidFill>
                  <a:srgbClr val="00B050"/>
                </a:solidFill>
                <a:effectLst>
                  <a:outerShdw blurRad="38100" dist="38100" dir="2700000" algn="tl">
                    <a:srgbClr val="000000">
                      <a:alpha val="43137"/>
                    </a:srgbClr>
                  </a:outerShdw>
                </a:effectLst>
              </a:rPr>
              <a:t>LOS CABALLEROS DE SAN JUAN DE JERUSALEN, EL ESCUDO DE LA CRUZ </a:t>
            </a:r>
            <a:r>
              <a:rPr lang="es-ES" b="1" dirty="0">
                <a:solidFill>
                  <a:srgbClr val="00B050"/>
                </a:solidFill>
                <a:effectLst>
                  <a:outerShdw blurRad="38100" dist="38100" dir="2700000" algn="tl">
                    <a:srgbClr val="000000">
                      <a:alpha val="43137"/>
                    </a:srgbClr>
                  </a:outerShdw>
                </a:effectLst>
              </a:rPr>
              <a:t>PLATEADA. EL JINETE PUEDE SER SAN </a:t>
            </a:r>
            <a:r>
              <a:rPr lang="es-ES" b="1" dirty="0" smtClean="0">
                <a:solidFill>
                  <a:srgbClr val="00B050"/>
                </a:solidFill>
                <a:effectLst>
                  <a:outerShdw blurRad="38100" dist="38100" dir="2700000" algn="tl">
                    <a:srgbClr val="000000">
                      <a:alpha val="43137"/>
                    </a:srgbClr>
                  </a:outerShdw>
                </a:effectLst>
              </a:rPr>
              <a:t>MARTÍN O SAN VÍCTOR.</a:t>
            </a:r>
          </a:p>
          <a:p>
            <a:pPr marL="0" indent="0" algn="just">
              <a:buNone/>
            </a:pPr>
            <a:r>
              <a:rPr lang="es-ES" b="1" dirty="0" smtClean="0">
                <a:solidFill>
                  <a:srgbClr val="FFFF00"/>
                </a:solidFill>
                <a:effectLst>
                  <a:outerShdw blurRad="38100" dist="38100" dir="2700000" algn="tl">
                    <a:srgbClr val="000000">
                      <a:alpha val="43137"/>
                    </a:srgbClr>
                  </a:outerShdw>
                </a:effectLst>
              </a:rPr>
              <a:t>LA ORDEN DE SAN JORGE, UNA CRUZ ROJA SOBRE FONDO BLANCO. </a:t>
            </a:r>
            <a:r>
              <a:rPr lang="es-ES" b="1" dirty="0">
                <a:solidFill>
                  <a:srgbClr val="FFFF00"/>
                </a:solidFill>
                <a:effectLst>
                  <a:outerShdw blurRad="38100" dist="38100" dir="2700000" algn="tl">
                    <a:srgbClr val="000000">
                      <a:alpha val="43137"/>
                    </a:srgbClr>
                  </a:outerShdw>
                </a:effectLst>
              </a:rPr>
              <a:t> </a:t>
            </a:r>
            <a:r>
              <a:rPr lang="es-ES" b="1" dirty="0" smtClean="0">
                <a:solidFill>
                  <a:srgbClr val="FFFF00"/>
                </a:solidFill>
                <a:effectLst>
                  <a:outerShdw blurRad="38100" dist="38100" dir="2700000" algn="tl">
                    <a:srgbClr val="000000">
                      <a:alpha val="43137"/>
                    </a:srgbClr>
                  </a:outerShdw>
                </a:effectLst>
              </a:rPr>
              <a:t>EL JINETE PUEDE SER SAN JORGE.</a:t>
            </a:r>
          </a:p>
          <a:p>
            <a:pPr marL="0" indent="0" algn="just">
              <a:buNone/>
            </a:pPr>
            <a:r>
              <a:rPr lang="es-ES" b="1" dirty="0" smtClean="0">
                <a:solidFill>
                  <a:srgbClr val="7030A0"/>
                </a:solidFill>
                <a:effectLst>
                  <a:outerShdw blurRad="38100" dist="38100" dir="2700000" algn="tl">
                    <a:srgbClr val="000000">
                      <a:alpha val="43137"/>
                    </a:srgbClr>
                  </a:outerShdw>
                </a:effectLst>
              </a:rPr>
              <a:t>LA ORDEN DE SAN SEBASTIÁN SE COMPONE DE UNA CRUZ CON CUATRO CRUCIFIJOS.</a:t>
            </a:r>
            <a:r>
              <a:rPr lang="es-ES" b="1" dirty="0" smtClean="0">
                <a:solidFill>
                  <a:srgbClr val="FFFF00"/>
                </a:solidFill>
                <a:effectLst>
                  <a:outerShdw blurRad="38100" dist="38100" dir="2700000" algn="tl">
                    <a:srgbClr val="000000">
                      <a:alpha val="43137"/>
                    </a:srgbClr>
                  </a:outerShdw>
                </a:effectLst>
              </a:rPr>
              <a:t> </a:t>
            </a:r>
            <a:r>
              <a:rPr lang="es-ES" b="1" dirty="0">
                <a:solidFill>
                  <a:srgbClr val="7030A0"/>
                </a:solidFill>
                <a:effectLst>
                  <a:outerShdw blurRad="38100" dist="38100" dir="2700000" algn="tl">
                    <a:srgbClr val="000000">
                      <a:alpha val="43137"/>
                    </a:srgbClr>
                  </a:outerShdw>
                </a:effectLst>
              </a:rPr>
              <a:t>EL JINETE PUEDE SER SAN </a:t>
            </a:r>
            <a:r>
              <a:rPr lang="es-ES" b="1" dirty="0" smtClean="0">
                <a:solidFill>
                  <a:srgbClr val="7030A0"/>
                </a:solidFill>
                <a:effectLst>
                  <a:outerShdw blurRad="38100" dist="38100" dir="2700000" algn="tl">
                    <a:srgbClr val="000000">
                      <a:alpha val="43137"/>
                    </a:srgbClr>
                  </a:outerShdw>
                </a:effectLst>
              </a:rPr>
              <a:t>SEBASTIÁN. </a:t>
            </a:r>
          </a:p>
          <a:p>
            <a:pPr marL="0" indent="0" algn="just">
              <a:buNone/>
            </a:pPr>
            <a:r>
              <a:rPr lang="es-ES" b="1" dirty="0" smtClean="0">
                <a:solidFill>
                  <a:srgbClr val="FF00FF"/>
                </a:solidFill>
                <a:effectLst>
                  <a:outerShdw blurRad="38100" dist="38100" dir="2700000" algn="tl">
                    <a:srgbClr val="000000">
                      <a:alpha val="43137"/>
                    </a:srgbClr>
                  </a:outerShdw>
                </a:effectLst>
              </a:rPr>
              <a:t>SAN LUIS REY DE FRANCIA</a:t>
            </a:r>
          </a:p>
          <a:p>
            <a:pPr marL="0" indent="0" algn="just">
              <a:buNone/>
            </a:pPr>
            <a:r>
              <a:rPr lang="es-ES" b="1" dirty="0" smtClean="0">
                <a:solidFill>
                  <a:srgbClr val="B7472A"/>
                </a:solidFill>
                <a:effectLst>
                  <a:outerShdw blurRad="38100" dist="38100" dir="2700000" algn="tl">
                    <a:srgbClr val="000000">
                      <a:alpha val="43137"/>
                    </a:srgbClr>
                  </a:outerShdw>
                </a:effectLst>
              </a:rPr>
              <a:t>HAY OTRAS PROPUESTAS DE IDENTIFICACIÓN DE LOS CABALLEROS.</a:t>
            </a:r>
          </a:p>
          <a:p>
            <a:pPr marL="0" indent="0" algn="just">
              <a:buNone/>
            </a:pPr>
            <a:r>
              <a:rPr lang="es-ES" b="1" dirty="0" smtClean="0">
                <a:solidFill>
                  <a:srgbClr val="FFC000"/>
                </a:solidFill>
                <a:effectLst>
                  <a:outerShdw blurRad="38100" dist="38100" dir="2700000" algn="tl">
                    <a:srgbClr val="000000">
                      <a:alpha val="43137"/>
                    </a:srgbClr>
                  </a:outerShdw>
                </a:effectLst>
              </a:rPr>
              <a:t>EN UN ESCUDO SE PUEDE LEER </a:t>
            </a:r>
            <a:r>
              <a:rPr lang="es-ES" b="1" i="1" dirty="0" smtClean="0">
                <a:solidFill>
                  <a:srgbClr val="FFC000"/>
                </a:solidFill>
                <a:effectLst>
                  <a:outerShdw blurRad="38100" dist="38100" dir="2700000" algn="tl">
                    <a:srgbClr val="000000">
                      <a:alpha val="43137"/>
                    </a:srgbClr>
                  </a:outerShdw>
                </a:effectLst>
              </a:rPr>
              <a:t>“DIOS PODEROSO, SEÑOR DE LAS HUESTES. DIOS CON NOSOTROS. JESUCRISTO”.</a:t>
            </a:r>
            <a:endParaRPr lang="es-ES" b="1" dirty="0">
              <a:solidFill>
                <a:srgbClr val="FFC000"/>
              </a:solidFill>
              <a:effectLst>
                <a:outerShdw blurRad="38100" dist="38100" dir="2700000" algn="tl">
                  <a:srgbClr val="000000">
                    <a:alpha val="43137"/>
                  </a:srgbClr>
                </a:outerShdw>
              </a:effectLst>
            </a:endParaRPr>
          </a:p>
          <a:p>
            <a:pPr marL="0" indent="0" rtl="0">
              <a:buNone/>
            </a:pP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97430" cy="6858000"/>
          </a:xfrm>
          <a:prstGeom prst="rect">
            <a:avLst/>
          </a:prstGeom>
        </p:spPr>
      </p:pic>
      <p:sp>
        <p:nvSpPr>
          <p:cNvPr id="7" name="Dodecágono 6"/>
          <p:cNvSpPr/>
          <p:nvPr/>
        </p:nvSpPr>
        <p:spPr>
          <a:xfrm>
            <a:off x="2585695" y="203201"/>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23</a:t>
            </a:r>
            <a:endParaRPr lang="es-ES" sz="1400" b="1" dirty="0">
              <a:solidFill>
                <a:schemeClr val="tx1"/>
              </a:solidFill>
            </a:endParaRPr>
          </a:p>
        </p:txBody>
      </p:sp>
      <p:sp>
        <p:nvSpPr>
          <p:cNvPr id="8" name="Flecha izquierda 7"/>
          <p:cNvSpPr/>
          <p:nvPr/>
        </p:nvSpPr>
        <p:spPr>
          <a:xfrm rot="16006033">
            <a:off x="1252372" y="1293696"/>
            <a:ext cx="1300828" cy="269802"/>
          </a:xfrm>
          <a:prstGeom prst="leftArrow">
            <a:avLst/>
          </a:prstGeom>
          <a:solidFill>
            <a:srgbClr val="7030A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lecha izquierda 8"/>
          <p:cNvSpPr/>
          <p:nvPr/>
        </p:nvSpPr>
        <p:spPr>
          <a:xfrm rot="5400000">
            <a:off x="-206211" y="5747025"/>
            <a:ext cx="1300828" cy="269802"/>
          </a:xfrm>
          <a:prstGeom prst="leftArrow">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lecha izquierda 9"/>
          <p:cNvSpPr/>
          <p:nvPr/>
        </p:nvSpPr>
        <p:spPr>
          <a:xfrm rot="4775746">
            <a:off x="830865" y="4641591"/>
            <a:ext cx="1300828" cy="269802"/>
          </a:xfrm>
          <a:prstGeom prst="leftArrow">
            <a:avLst/>
          </a:prstGeom>
          <a:solidFill>
            <a:srgbClr val="FFFF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Flecha izquierda 10"/>
          <p:cNvSpPr/>
          <p:nvPr/>
        </p:nvSpPr>
        <p:spPr>
          <a:xfrm rot="16200000">
            <a:off x="-431541" y="1767420"/>
            <a:ext cx="1300828" cy="269802"/>
          </a:xfrm>
          <a:prstGeom prst="leftArrow">
            <a:avLst/>
          </a:prstGeom>
          <a:solidFill>
            <a:srgbClr val="FF00F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228507345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p:cTn id="20"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6">
                                            <p:txEl>
                                              <p:pRg st="2" end="2"/>
                                            </p:txEl>
                                          </p:spTgt>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p:cTn id="3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6">
                                            <p:txEl>
                                              <p:pRg st="3" end="3"/>
                                            </p:txEl>
                                          </p:spTgt>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 calcmode="lin" valueType="num">
                                      <p:cBhvr>
                                        <p:cTn id="46"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6">
                                            <p:txEl>
                                              <p:pRg st="4" end="4"/>
                                            </p:txEl>
                                          </p:spTgt>
                                        </p:tgtEl>
                                      </p:cBhvr>
                                    </p:animEffect>
                                  </p:child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6">
                                            <p:txEl>
                                              <p:pRg st="5" end="5"/>
                                            </p:txEl>
                                          </p:spTgt>
                                        </p:tgtEl>
                                        <p:attrNameLst>
                                          <p:attrName>style.visibility</p:attrName>
                                        </p:attrNameLst>
                                      </p:cBhvr>
                                      <p:to>
                                        <p:strVal val="visible"/>
                                      </p:to>
                                    </p:set>
                                    <p:anim calcmode="lin" valueType="num">
                                      <p:cBhvr>
                                        <p:cTn id="5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60"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61" dur="500"/>
                                        <p:tgtEl>
                                          <p:spTgt spid="6">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6">
                                            <p:txEl>
                                              <p:pRg st="6" end="6"/>
                                            </p:txEl>
                                          </p:spTgt>
                                        </p:tgtEl>
                                        <p:attrNameLst>
                                          <p:attrName>style.visibility</p:attrName>
                                        </p:attrNameLst>
                                      </p:cBhvr>
                                      <p:to>
                                        <p:strVal val="visible"/>
                                      </p:to>
                                    </p:set>
                                    <p:anim calcmode="lin" valueType="num">
                                      <p:cBhvr>
                                        <p:cTn id="66"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67"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6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FF0000"/>
                </a:solidFill>
                <a:effectLst>
                  <a:outerShdw blurRad="38100" dist="38100" dir="2700000" algn="tl">
                    <a:srgbClr val="000000">
                      <a:alpha val="43137"/>
                    </a:srgbClr>
                  </a:outerShdw>
                </a:effectLst>
              </a:rPr>
              <a:t>EL POLÍPTICO DE GANTE</a:t>
            </a:r>
            <a:br>
              <a:rPr lang="es-ES" dirty="0">
                <a:solidFill>
                  <a:srgbClr val="FF0000"/>
                </a:solidFill>
                <a:effectLst>
                  <a:outerShdw blurRad="38100" dist="38100" dir="2700000" algn="tl">
                    <a:srgbClr val="000000">
                      <a:alpha val="43137"/>
                    </a:srgbClr>
                  </a:outerShdw>
                </a:effectLst>
              </a:rPr>
            </a:br>
            <a:r>
              <a:rPr lang="es-ES" dirty="0">
                <a:solidFill>
                  <a:srgbClr val="FF0000"/>
                </a:solidFill>
                <a:effectLst>
                  <a:outerShdw blurRad="38100" dist="38100" dir="2700000" algn="tl">
                    <a:srgbClr val="000000">
                      <a:alpha val="43137"/>
                    </a:srgbClr>
                  </a:outerShdw>
                </a:effectLst>
              </a:rPr>
              <a:t>La adoración del Cordero Místico</a:t>
            </a:r>
          </a:p>
        </p:txBody>
      </p:sp>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4</a:t>
            </a:fld>
            <a:endParaRPr lang="es-ES" dirty="0"/>
          </a:p>
        </p:txBody>
      </p:sp>
      <p:sp>
        <p:nvSpPr>
          <p:cNvPr id="6" name="Marcador de texto 5"/>
          <p:cNvSpPr>
            <a:spLocks noGrp="1"/>
          </p:cNvSpPr>
          <p:nvPr>
            <p:ph type="body" sz="quarter" idx="4294967295"/>
          </p:nvPr>
        </p:nvSpPr>
        <p:spPr>
          <a:xfrm>
            <a:off x="657225" y="1990725"/>
            <a:ext cx="10953750" cy="4248150"/>
          </a:xfrm>
        </p:spPr>
        <p:txBody>
          <a:bodyPr rtlCol="0">
            <a:normAutofit fontScale="92500" lnSpcReduction="10000"/>
          </a:bodyPr>
          <a:lstStyle/>
          <a:p>
            <a:pPr marL="0" indent="0" algn="just" rtl="0">
              <a:buNone/>
            </a:pPr>
            <a:r>
              <a:rPr lang="es-ES" sz="4400" b="1" dirty="0" smtClean="0">
                <a:solidFill>
                  <a:srgbClr val="002060"/>
                </a:solidFill>
                <a:effectLst>
                  <a:outerShdw blurRad="38100" dist="38100" dir="2700000" algn="tl">
                    <a:srgbClr val="000000">
                      <a:alpha val="43137"/>
                    </a:srgbClr>
                  </a:outerShdw>
                </a:effectLst>
              </a:rPr>
              <a:t>20 PANELES DE ROBLE POLICROMADO UNIDOS POR UN INMENSO MARCO DOTADO DE GOZNES.</a:t>
            </a:r>
          </a:p>
          <a:p>
            <a:pPr marL="0" indent="0" algn="just" rtl="0">
              <a:buNone/>
            </a:pPr>
            <a:r>
              <a:rPr lang="es-ES" sz="4400" b="1" dirty="0" smtClean="0">
                <a:solidFill>
                  <a:srgbClr val="002060"/>
                </a:solidFill>
                <a:effectLst>
                  <a:outerShdw blurRad="38100" dist="38100" dir="2700000" algn="tl">
                    <a:srgbClr val="000000">
                      <a:alpha val="43137"/>
                    </a:srgbClr>
                  </a:outerShdw>
                </a:effectLst>
              </a:rPr>
              <a:t>35 X 22 METROS</a:t>
            </a:r>
          </a:p>
          <a:p>
            <a:pPr marL="0" indent="0" algn="just" rtl="0">
              <a:buNone/>
            </a:pPr>
            <a:r>
              <a:rPr lang="es-ES" sz="4400" b="1" dirty="0" smtClean="0">
                <a:solidFill>
                  <a:srgbClr val="002060"/>
                </a:solidFill>
                <a:effectLst>
                  <a:outerShdw blurRad="38100" dist="38100" dir="2700000" algn="tl">
                    <a:srgbClr val="000000">
                      <a:alpha val="43137"/>
                    </a:srgbClr>
                  </a:outerShdw>
                </a:effectLst>
              </a:rPr>
              <a:t>PERMANECE CERRADO GRAN PARTE DEL AÑO, POSICIÓN EN LA QUE SE VEN SOLAMENTE 8 PANELES.</a:t>
            </a:r>
          </a:p>
          <a:p>
            <a:pPr marL="0" indent="0" algn="just" rtl="0">
              <a:buNone/>
            </a:pPr>
            <a:r>
              <a:rPr lang="es-ES" sz="4400" b="1" dirty="0" smtClean="0">
                <a:solidFill>
                  <a:srgbClr val="002060"/>
                </a:solidFill>
                <a:effectLst>
                  <a:outerShdw blurRad="38100" dist="38100" dir="2700000" algn="tl">
                    <a:srgbClr val="000000">
                      <a:alpha val="43137"/>
                    </a:srgbClr>
                  </a:outerShdw>
                </a:effectLst>
              </a:rPr>
              <a:t>MÁS DE 100 FIGURAS PERSONALIZADAS</a:t>
            </a:r>
          </a:p>
          <a:p>
            <a:pPr marL="0" indent="0" rtl="0">
              <a:buNone/>
            </a:pPr>
            <a:endParaRPr lang="es-ES" dirty="0"/>
          </a:p>
        </p:txBody>
      </p:sp>
    </p:spTree>
    <p:extLst>
      <p:ext uri="{BB962C8B-B14F-4D97-AF65-F5344CB8AC3E}">
        <p14:creationId xmlns:p14="http://schemas.microsoft.com/office/powerpoint/2010/main" xmlns="" val="387804103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40</a:t>
            </a:fld>
            <a:endParaRPr lang="es-ES" dirty="0"/>
          </a:p>
        </p:txBody>
      </p:sp>
      <p:sp>
        <p:nvSpPr>
          <p:cNvPr id="6" name="Marcador de texto 5"/>
          <p:cNvSpPr>
            <a:spLocks noGrp="1"/>
          </p:cNvSpPr>
          <p:nvPr>
            <p:ph type="body" sz="quarter" idx="4294967295"/>
          </p:nvPr>
        </p:nvSpPr>
        <p:spPr>
          <a:xfrm>
            <a:off x="760144" y="2071535"/>
            <a:ext cx="7850455" cy="4472484"/>
          </a:xfrm>
        </p:spPr>
        <p:txBody>
          <a:bodyPr rtlCol="0">
            <a:normAutofit/>
          </a:bodyPr>
          <a:lstStyle/>
          <a:p>
            <a:pPr marL="0" indent="0">
              <a:buNone/>
            </a:pPr>
            <a:r>
              <a:rPr lang="es-ES" sz="3600" b="1" dirty="0" smtClean="0">
                <a:solidFill>
                  <a:srgbClr val="FF0000"/>
                </a:solidFill>
                <a:effectLst>
                  <a:outerShdw blurRad="38100" dist="38100" dir="2700000" algn="tl">
                    <a:srgbClr val="000000">
                      <a:alpha val="43137"/>
                    </a:srgbClr>
                  </a:outerShdw>
                </a:effectLst>
              </a:rPr>
              <a:t>LOS SANTOS EREMITAS</a:t>
            </a:r>
            <a:endParaRPr lang="es-ES" sz="3600" b="1" dirty="0">
              <a:solidFill>
                <a:srgbClr val="FF0000"/>
              </a:solidFill>
              <a:effectLst>
                <a:outerShdw blurRad="38100" dist="38100" dir="2700000" algn="tl">
                  <a:srgbClr val="000000">
                    <a:alpha val="43137"/>
                  </a:srgbClr>
                </a:outerShdw>
              </a:effectLst>
            </a:endParaRPr>
          </a:p>
          <a:p>
            <a:pPr marL="0" indent="0" algn="just">
              <a:buNone/>
            </a:pPr>
            <a:r>
              <a:rPr lang="es-ES" b="1" dirty="0" smtClean="0">
                <a:solidFill>
                  <a:srgbClr val="00B050"/>
                </a:solidFill>
                <a:effectLst>
                  <a:outerShdw blurRad="38100" dist="38100" dir="2700000" algn="tl">
                    <a:srgbClr val="000000">
                      <a:alpha val="43137"/>
                    </a:srgbClr>
                  </a:outerShdw>
                </a:effectLst>
              </a:rPr>
              <a:t>SAN ANTONIO SE IDENTIFICA POR CAYADO EN FORMA DE T</a:t>
            </a:r>
          </a:p>
          <a:p>
            <a:pPr marL="0" indent="0" algn="just">
              <a:buNone/>
            </a:pPr>
            <a:r>
              <a:rPr lang="es-ES" b="1" dirty="0" smtClean="0">
                <a:solidFill>
                  <a:srgbClr val="7030A0"/>
                </a:solidFill>
                <a:effectLst>
                  <a:outerShdw blurRad="38100" dist="38100" dir="2700000" algn="tl">
                    <a:srgbClr val="000000">
                      <a:alpha val="43137"/>
                    </a:srgbClr>
                  </a:outerShdw>
                </a:effectLst>
              </a:rPr>
              <a:t>APARECEN DOS MUJERES EREMITAS: SANTA MARÍA MAGDALENA CON SU TARRO DE UNGÜENTOS Y SANTA MARÍA EGIPCIACA.</a:t>
            </a:r>
            <a:endParaRPr lang="es-ES" b="1" dirty="0">
              <a:solidFill>
                <a:srgbClr val="7030A0"/>
              </a:solidFill>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318023" y="0"/>
            <a:ext cx="2873978" cy="6901348"/>
          </a:xfrm>
          <a:prstGeom prst="rect">
            <a:avLst/>
          </a:prstGeom>
        </p:spPr>
      </p:pic>
      <p:sp>
        <p:nvSpPr>
          <p:cNvPr id="8" name="Dodecágono 7"/>
          <p:cNvSpPr/>
          <p:nvPr/>
        </p:nvSpPr>
        <p:spPr>
          <a:xfrm>
            <a:off x="8796980" y="185252"/>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24</a:t>
            </a:r>
            <a:endParaRPr lang="es-ES" sz="1400" b="1" dirty="0">
              <a:solidFill>
                <a:schemeClr val="tx1"/>
              </a:solidFill>
            </a:endParaRPr>
          </a:p>
        </p:txBody>
      </p:sp>
      <p:sp>
        <p:nvSpPr>
          <p:cNvPr id="7" name="Flecha izquierda 6"/>
          <p:cNvSpPr/>
          <p:nvPr/>
        </p:nvSpPr>
        <p:spPr>
          <a:xfrm rot="16006033">
            <a:off x="10532021" y="2151779"/>
            <a:ext cx="1300828" cy="269802"/>
          </a:xfrm>
          <a:prstGeom prst="leftArrow">
            <a:avLst/>
          </a:prstGeom>
          <a:solidFill>
            <a:srgbClr val="7030A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lecha izquierda 8"/>
          <p:cNvSpPr/>
          <p:nvPr/>
        </p:nvSpPr>
        <p:spPr>
          <a:xfrm rot="8210163">
            <a:off x="9131234" y="6041576"/>
            <a:ext cx="1300828" cy="269802"/>
          </a:xfrm>
          <a:prstGeom prst="leftArrow">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341595654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p:cTn id="20"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6">
                                            <p:txEl>
                                              <p:pRg st="2" end="2"/>
                                            </p:txEl>
                                          </p:spTgt>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41</a:t>
            </a:fld>
            <a:endParaRPr lang="es-ES" dirty="0"/>
          </a:p>
        </p:txBody>
      </p:sp>
      <p:sp>
        <p:nvSpPr>
          <p:cNvPr id="6" name="Marcador de texto 5"/>
          <p:cNvSpPr>
            <a:spLocks noGrp="1"/>
          </p:cNvSpPr>
          <p:nvPr>
            <p:ph type="body" sz="quarter" idx="4294967295"/>
          </p:nvPr>
        </p:nvSpPr>
        <p:spPr>
          <a:xfrm>
            <a:off x="874196" y="1875852"/>
            <a:ext cx="8361450" cy="3510374"/>
          </a:xfrm>
        </p:spPr>
        <p:txBody>
          <a:bodyPr rtlCol="0">
            <a:normAutofit/>
          </a:bodyPr>
          <a:lstStyle/>
          <a:p>
            <a:pPr marL="0" indent="0">
              <a:buNone/>
            </a:pPr>
            <a:r>
              <a:rPr lang="es-ES" sz="3600" b="1" dirty="0">
                <a:solidFill>
                  <a:srgbClr val="FF0000"/>
                </a:solidFill>
                <a:effectLst>
                  <a:outerShdw blurRad="38100" dist="38100" dir="2700000" algn="tl">
                    <a:srgbClr val="000000">
                      <a:alpha val="43137"/>
                    </a:srgbClr>
                  </a:outerShdw>
                </a:effectLst>
              </a:rPr>
              <a:t>LOS SANTOS </a:t>
            </a:r>
            <a:r>
              <a:rPr lang="es-ES" sz="3600" b="1" dirty="0" smtClean="0">
                <a:solidFill>
                  <a:srgbClr val="FF0000"/>
                </a:solidFill>
                <a:effectLst>
                  <a:outerShdw blurRad="38100" dist="38100" dir="2700000" algn="tl">
                    <a:srgbClr val="000000">
                      <a:alpha val="43137"/>
                    </a:srgbClr>
                  </a:outerShdw>
                </a:effectLst>
              </a:rPr>
              <a:t>PEREGRINOS</a:t>
            </a:r>
            <a:endParaRPr lang="es-ES" sz="3600" b="1" dirty="0">
              <a:solidFill>
                <a:srgbClr val="FF0000"/>
              </a:solidFill>
              <a:effectLst>
                <a:outerShdw blurRad="38100" dist="38100" dir="2700000" algn="tl">
                  <a:srgbClr val="000000">
                    <a:alpha val="43137"/>
                  </a:srgbClr>
                </a:outerShdw>
              </a:effectLst>
            </a:endParaRPr>
          </a:p>
          <a:p>
            <a:pPr marL="0" indent="0" algn="just">
              <a:buNone/>
            </a:pPr>
            <a:r>
              <a:rPr lang="es-ES" b="1" dirty="0" smtClean="0">
                <a:solidFill>
                  <a:srgbClr val="00B050"/>
                </a:solidFill>
                <a:effectLst>
                  <a:outerShdw blurRad="38100" dist="38100" dir="2700000" algn="tl">
                    <a:srgbClr val="000000">
                      <a:alpha val="43137"/>
                    </a:srgbClr>
                  </a:outerShdw>
                </a:effectLst>
              </a:rPr>
              <a:t>ENCABEZADOS POR SAN CRISTOBAL</a:t>
            </a:r>
            <a:endParaRPr lang="es-ES" b="1" dirty="0">
              <a:solidFill>
                <a:srgbClr val="00B050"/>
              </a:solidFill>
              <a:effectLst>
                <a:outerShdw blurRad="38100" dist="38100" dir="2700000" algn="tl">
                  <a:srgbClr val="000000">
                    <a:alpha val="43137"/>
                  </a:srgbClr>
                </a:outerShdw>
              </a:effectLst>
            </a:endParaRPr>
          </a:p>
          <a:p>
            <a:pPr marL="0" indent="0" algn="just">
              <a:buNone/>
            </a:pPr>
            <a:r>
              <a:rPr lang="es-ES" b="1" dirty="0" smtClean="0">
                <a:solidFill>
                  <a:srgbClr val="7030A0"/>
                </a:solidFill>
                <a:effectLst>
                  <a:outerShdw blurRad="38100" dist="38100" dir="2700000" algn="tl">
                    <a:srgbClr val="000000">
                      <a:alpha val="43137"/>
                    </a:srgbClr>
                  </a:outerShdw>
                </a:effectLst>
              </a:rPr>
              <a:t>TRAS EL SE SITÚA SAN JACOBO/JAIME/ SANTIAGO DE COMPOSTELA</a:t>
            </a:r>
            <a:endParaRPr lang="es-ES" b="1" dirty="0">
              <a:solidFill>
                <a:srgbClr val="7030A0"/>
              </a:solidFill>
              <a:effectLst>
                <a:outerShdw blurRad="38100" dist="38100" dir="2700000" algn="tl">
                  <a:srgbClr val="000000">
                    <a:alpha val="43137"/>
                  </a:srgbClr>
                </a:outerShdw>
              </a:effectLst>
            </a:endParaRPr>
          </a:p>
          <a:p>
            <a:pPr marL="0" indent="0" rtl="0">
              <a:buNone/>
            </a:pP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00170" y="80715"/>
            <a:ext cx="2331308" cy="6757414"/>
          </a:xfrm>
          <a:prstGeom prst="rect">
            <a:avLst/>
          </a:prstGeom>
        </p:spPr>
      </p:pic>
      <p:sp>
        <p:nvSpPr>
          <p:cNvPr id="7" name="Dodecágono 6"/>
          <p:cNvSpPr/>
          <p:nvPr/>
        </p:nvSpPr>
        <p:spPr>
          <a:xfrm>
            <a:off x="8975125" y="179961"/>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25</a:t>
            </a:r>
            <a:endParaRPr lang="es-ES" sz="1400" b="1" dirty="0">
              <a:solidFill>
                <a:schemeClr val="tx1"/>
              </a:solidFill>
            </a:endParaRPr>
          </a:p>
        </p:txBody>
      </p:sp>
      <p:sp>
        <p:nvSpPr>
          <p:cNvPr id="8" name="Flecha izquierda 7"/>
          <p:cNvSpPr/>
          <p:nvPr/>
        </p:nvSpPr>
        <p:spPr>
          <a:xfrm rot="8210163">
            <a:off x="8949756" y="4649713"/>
            <a:ext cx="1300828" cy="269802"/>
          </a:xfrm>
          <a:prstGeom prst="leftArrow">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lecha izquierda 8"/>
          <p:cNvSpPr/>
          <p:nvPr/>
        </p:nvSpPr>
        <p:spPr>
          <a:xfrm rot="16006033">
            <a:off x="10532021" y="2867375"/>
            <a:ext cx="1300828" cy="269802"/>
          </a:xfrm>
          <a:prstGeom prst="leftArrow">
            <a:avLst/>
          </a:prstGeom>
          <a:solidFill>
            <a:srgbClr val="7030A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397927605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p:cTn id="20"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6">
                                            <p:txEl>
                                              <p:pRg st="2" end="2"/>
                                            </p:txEl>
                                          </p:spTgt>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9053" y="0"/>
            <a:ext cx="11893893" cy="6782571"/>
          </a:xfrm>
          <a:prstGeom prst="rect">
            <a:avLst/>
          </a:prstGeom>
        </p:spPr>
      </p:pic>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42</a:t>
            </a:fld>
            <a:endParaRPr lang="es-ES" dirty="0"/>
          </a:p>
        </p:txBody>
      </p:sp>
      <p:sp>
        <p:nvSpPr>
          <p:cNvPr id="6" name="Marcador de texto 5"/>
          <p:cNvSpPr>
            <a:spLocks noGrp="1"/>
          </p:cNvSpPr>
          <p:nvPr>
            <p:ph type="body" sz="quarter" idx="4294967295"/>
          </p:nvPr>
        </p:nvSpPr>
        <p:spPr>
          <a:xfrm>
            <a:off x="3106738" y="2924175"/>
            <a:ext cx="9085262" cy="1089025"/>
          </a:xfrm>
        </p:spPr>
        <p:txBody>
          <a:bodyPr rtlCol="0">
            <a:normAutofit/>
          </a:bodyPr>
          <a:lstStyle/>
          <a:p>
            <a:pPr marL="0" indent="0" rtl="0">
              <a:buNone/>
            </a:pPr>
            <a:r>
              <a:rPr lang="es-ES" dirty="0" smtClean="0"/>
              <a:t>                                                                                                                                                                                                                                                                                                                                                                                                                                                                                                                                                                                                                                                                                                                                                                                                                                                                                                                                                                                                                                                                                                                                                                                                                                                                                                                                                                                                                                                                                                                                                                                                                                                                                                                                                                                                                                                                                                                                                                                                                                                                                                                                                                                                                                                                                                                                                                                                                                                                                                                                                                                                                                                                                                                                                                                                                                                                                                                                                                                                                                                                                                                                                                                                                                                                                                                                                                                                                                                                                                                                                                                                                                    </a:t>
            </a:r>
            <a:endParaRPr lang="es-ES" dirty="0"/>
          </a:p>
        </p:txBody>
      </p:sp>
      <p:sp>
        <p:nvSpPr>
          <p:cNvPr id="4" name="Rectángulo 3"/>
          <p:cNvSpPr/>
          <p:nvPr/>
        </p:nvSpPr>
        <p:spPr>
          <a:xfrm>
            <a:off x="1301675" y="1690688"/>
            <a:ext cx="9714156" cy="2862322"/>
          </a:xfrm>
          <a:prstGeom prst="rect">
            <a:avLst/>
          </a:prstGeom>
        </p:spPr>
        <p:txBody>
          <a:bodyPr wrap="square">
            <a:spAutoFit/>
          </a:bodyPr>
          <a:lstStyle/>
          <a:p>
            <a:r>
              <a:rPr lang="es-ES" sz="3600" b="1" dirty="0">
                <a:solidFill>
                  <a:srgbClr val="FFFF00"/>
                </a:solidFill>
                <a:effectLst>
                  <a:outerShdw blurRad="38100" dist="38100" dir="2700000" algn="tl">
                    <a:srgbClr val="000000">
                      <a:alpha val="43137"/>
                    </a:srgbClr>
                  </a:outerShdw>
                </a:effectLst>
              </a:rPr>
              <a:t>Después de esto vi una grande muchedumbre, que nadie podía contar, de todas naciones, y tribus, y pueblos, y lenguas, que estaban ante el trono y delante del Cordero, revestidos de un ropaje blanco, con palmas en sus manos</a:t>
            </a:r>
          </a:p>
        </p:txBody>
      </p:sp>
    </p:spTree>
    <p:extLst>
      <p:ext uri="{BB962C8B-B14F-4D97-AF65-F5344CB8AC3E}">
        <p14:creationId xmlns:p14="http://schemas.microsoft.com/office/powerpoint/2010/main" xmlns="" val="226609951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00720"/>
            <a:ext cx="6397252" cy="3648075"/>
          </a:xfrm>
          <a:prstGeom prst="rect">
            <a:avLst/>
          </a:prstGeom>
        </p:spPr>
      </p:pic>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43</a:t>
            </a:fld>
            <a:endParaRPr lang="es-ES" dirty="0"/>
          </a:p>
        </p:txBody>
      </p:sp>
      <p:sp>
        <p:nvSpPr>
          <p:cNvPr id="6" name="Marcador de texto 5"/>
          <p:cNvSpPr>
            <a:spLocks noGrp="1"/>
          </p:cNvSpPr>
          <p:nvPr>
            <p:ph type="body" sz="quarter" idx="4294967295"/>
          </p:nvPr>
        </p:nvSpPr>
        <p:spPr>
          <a:xfrm>
            <a:off x="3106738" y="2924175"/>
            <a:ext cx="9085262" cy="1089025"/>
          </a:xfrm>
        </p:spPr>
        <p:txBody>
          <a:bodyPr rtlCol="0">
            <a:normAutofit/>
          </a:bodyPr>
          <a:lstStyle/>
          <a:p>
            <a:pPr marL="0" indent="0" rtl="0">
              <a:buNone/>
            </a:pPr>
            <a:r>
              <a:rPr lang="es-ES" dirty="0" smtClean="0"/>
              <a:t>                                                                                                                                                                                                                                                                                                                                                                                                                                                                                                                                                                                                                                                                                                                                                                                                                                                                                                                                                                                                                                                                                                                                                                                                                                                                                                                                                                                                                                                                                                                                                                                                                                                                                                                                                                                                                                                                                                                                                                                                                                                                                                                                                                                                                                                                                                                                                                                                                                                                                                                                                                                                                                                                                                                                                                                                                                                                                                                                                                                                                                                                                                                                                                                                                                                                                                                                                                                                                                                                                                                                                                                          </a:t>
            </a:r>
            <a:endParaRPr lang="es-ES" dirty="0"/>
          </a:p>
        </p:txBody>
      </p:sp>
      <p:sp>
        <p:nvSpPr>
          <p:cNvPr id="7" name="Rectángulo 6"/>
          <p:cNvSpPr/>
          <p:nvPr/>
        </p:nvSpPr>
        <p:spPr>
          <a:xfrm>
            <a:off x="6555037" y="180062"/>
            <a:ext cx="5636964" cy="4308872"/>
          </a:xfrm>
          <a:prstGeom prst="rect">
            <a:avLst/>
          </a:prstGeom>
        </p:spPr>
        <p:txBody>
          <a:bodyPr wrap="square">
            <a:spAutoFit/>
          </a:bodyPr>
          <a:lstStyle/>
          <a:p>
            <a:r>
              <a:rPr lang="es-ES" sz="3200" b="1" dirty="0" smtClean="0">
                <a:solidFill>
                  <a:srgbClr val="FF0000"/>
                </a:solidFill>
                <a:effectLst>
                  <a:outerShdw blurRad="38100" dist="38100" dir="2700000" algn="tl">
                    <a:srgbClr val="000000">
                      <a:alpha val="43137"/>
                    </a:srgbClr>
                  </a:outerShdw>
                </a:effectLst>
              </a:rPr>
              <a:t>ADORACIÓN DEL CORDERO MÍSTICO. </a:t>
            </a:r>
          </a:p>
          <a:p>
            <a:pPr algn="just"/>
            <a:r>
              <a:rPr lang="es-ES" sz="2400" b="1" dirty="0" smtClean="0">
                <a:solidFill>
                  <a:srgbClr val="00B050"/>
                </a:solidFill>
                <a:effectLst>
                  <a:outerShdw blurRad="38100" dist="38100" dir="2700000" algn="tl">
                    <a:srgbClr val="000000">
                      <a:alpha val="43137"/>
                    </a:srgbClr>
                  </a:outerShdw>
                </a:effectLst>
              </a:rPr>
              <a:t>MIDE 134 X 237, 5 CM.  </a:t>
            </a:r>
          </a:p>
          <a:p>
            <a:pPr algn="just"/>
            <a:r>
              <a:rPr lang="es-ES" sz="2400" b="1" dirty="0" smtClean="0">
                <a:solidFill>
                  <a:srgbClr val="00B050"/>
                </a:solidFill>
                <a:effectLst>
                  <a:outerShdw blurRad="38100" dist="38100" dir="2700000" algn="tl">
                    <a:srgbClr val="000000">
                      <a:alpha val="43137"/>
                    </a:srgbClr>
                  </a:outerShdw>
                </a:effectLst>
              </a:rPr>
              <a:t>EL TEMA ESTÁ SACADO DEL APOCALIPSIS.</a:t>
            </a:r>
          </a:p>
          <a:p>
            <a:pPr algn="just"/>
            <a:r>
              <a:rPr lang="es-ES" sz="2000" b="1" dirty="0" smtClean="0">
                <a:solidFill>
                  <a:srgbClr val="00B050"/>
                </a:solidFill>
                <a:effectLst>
                  <a:outerShdw blurRad="38100" dist="38100" dir="2700000" algn="tl">
                    <a:srgbClr val="000000">
                      <a:alpha val="43137"/>
                    </a:srgbClr>
                  </a:outerShdw>
                </a:effectLst>
              </a:rPr>
              <a:t>SE SITÚA EN UN IDÍLICO PRADO RODEADO DE VEGETACIÓN, REPRESENTADA CON UNA PRECISIÓN QUE PERMITE RECONOCER SUS DIVERSOS ELEMENTOS.</a:t>
            </a:r>
            <a:r>
              <a:rPr lang="es-ES" sz="2000" dirty="0"/>
              <a:t> </a:t>
            </a:r>
            <a:r>
              <a:rPr lang="es-ES" sz="2000" b="1" dirty="0" smtClean="0">
                <a:solidFill>
                  <a:srgbClr val="00B050"/>
                </a:solidFill>
                <a:effectLst>
                  <a:outerShdw blurRad="38100" dist="38100" dir="2700000" algn="tl">
                    <a:srgbClr val="000000">
                      <a:alpha val="43137"/>
                    </a:srgbClr>
                  </a:outerShdw>
                </a:effectLst>
              </a:rPr>
              <a:t>HAY 75 </a:t>
            </a:r>
            <a:r>
              <a:rPr lang="es-ES" sz="2000" b="1" dirty="0">
                <a:solidFill>
                  <a:srgbClr val="00B050"/>
                </a:solidFill>
                <a:effectLst>
                  <a:outerShdw blurRad="38100" dist="38100" dir="2700000" algn="tl">
                    <a:srgbClr val="000000">
                      <a:alpha val="43137"/>
                    </a:srgbClr>
                  </a:outerShdw>
                </a:effectLst>
              </a:rPr>
              <a:t>tipos de flores, plantas y árboles distintos.</a:t>
            </a:r>
          </a:p>
          <a:p>
            <a:pPr algn="just"/>
            <a:r>
              <a:rPr lang="es-ES" sz="2000" b="1" dirty="0" smtClean="0">
                <a:solidFill>
                  <a:srgbClr val="00B050"/>
                </a:solidFill>
                <a:effectLst>
                  <a:outerShdw blurRad="38100" dist="38100" dir="2700000" algn="tl">
                    <a:srgbClr val="000000">
                      <a:alpha val="43137"/>
                    </a:srgbClr>
                  </a:outerShdw>
                </a:effectLst>
              </a:rPr>
              <a:t>NO ES REAL PUES NO PUEDEN COEXISTIR LAS PLANTAS REPRESENTADAS</a:t>
            </a:r>
            <a:r>
              <a:rPr lang="es-ES" sz="2400" b="1" dirty="0" smtClean="0">
                <a:solidFill>
                  <a:srgbClr val="00B050"/>
                </a:solidFill>
                <a:effectLst>
                  <a:outerShdw blurRad="38100" dist="38100" dir="2700000" algn="tl">
                    <a:srgbClr val="000000">
                      <a:alpha val="43137"/>
                    </a:srgbClr>
                  </a:outerShdw>
                </a:effectLst>
              </a:rPr>
              <a:t>.</a:t>
            </a:r>
          </a:p>
          <a:p>
            <a:pPr algn="just"/>
            <a:endParaRPr lang="es-ES" b="1" dirty="0">
              <a:solidFill>
                <a:srgbClr val="00B050"/>
              </a:solidFill>
              <a:effectLst>
                <a:outerShdw blurRad="38100" dist="38100" dir="2700000" algn="tl">
                  <a:srgbClr val="000000">
                    <a:alpha val="43137"/>
                  </a:srgbClr>
                </a:outerShdw>
              </a:effectLst>
            </a:endParaRPr>
          </a:p>
        </p:txBody>
      </p:sp>
      <p:sp>
        <p:nvSpPr>
          <p:cNvPr id="9" name="CuadroTexto 8"/>
          <p:cNvSpPr txBox="1"/>
          <p:nvPr/>
        </p:nvSpPr>
        <p:spPr>
          <a:xfrm>
            <a:off x="297455" y="4184584"/>
            <a:ext cx="11578727" cy="2677656"/>
          </a:xfrm>
          <a:prstGeom prst="rect">
            <a:avLst/>
          </a:prstGeom>
          <a:noFill/>
        </p:spPr>
        <p:txBody>
          <a:bodyPr wrap="square" rtlCol="0">
            <a:spAutoFit/>
          </a:bodyPr>
          <a:lstStyle/>
          <a:p>
            <a:pPr algn="just"/>
            <a:r>
              <a:rPr lang="es-ES" sz="2400" b="1" dirty="0" smtClean="0">
                <a:solidFill>
                  <a:srgbClr val="75D1FF"/>
                </a:solidFill>
                <a:effectLst>
                  <a:outerShdw blurRad="38100" dist="38100" dir="2700000" algn="tl">
                    <a:srgbClr val="000000">
                      <a:alpha val="43137"/>
                    </a:srgbClr>
                  </a:outerShdw>
                </a:effectLst>
              </a:rPr>
              <a:t>LA LUZ PROCEDE DEL ESPÍRITU SANTO. </a:t>
            </a:r>
            <a:r>
              <a:rPr lang="es-ES" sz="2400" b="1" i="1" dirty="0" smtClean="0">
                <a:solidFill>
                  <a:srgbClr val="75D1FF"/>
                </a:solidFill>
                <a:effectLst>
                  <a:outerShdw blurRad="38100" dist="38100" dir="2700000" algn="tl">
                    <a:srgbClr val="000000">
                      <a:alpha val="43137"/>
                    </a:srgbClr>
                  </a:outerShdw>
                </a:effectLst>
              </a:rPr>
              <a:t>“VI AL ESPÍRITU DESCENDER DE LOS CIELOS COMO UNA PALOMA”.</a:t>
            </a:r>
            <a:endParaRPr lang="es-ES" sz="2400" b="1" dirty="0">
              <a:solidFill>
                <a:srgbClr val="75D1FF"/>
              </a:solidFill>
              <a:effectLst>
                <a:outerShdw blurRad="38100" dist="38100" dir="2700000" algn="tl">
                  <a:srgbClr val="000000">
                    <a:alpha val="43137"/>
                  </a:srgbClr>
                </a:outerShdw>
              </a:effectLst>
            </a:endParaRPr>
          </a:p>
          <a:p>
            <a:pPr algn="just"/>
            <a:r>
              <a:rPr lang="es-ES" sz="2400" b="1" dirty="0" smtClean="0">
                <a:solidFill>
                  <a:srgbClr val="75D1FF"/>
                </a:solidFill>
                <a:effectLst>
                  <a:outerShdw blurRad="38100" dist="38100" dir="2700000" algn="tl">
                    <a:srgbClr val="000000">
                      <a:alpha val="43137"/>
                    </a:srgbClr>
                  </a:outerShdw>
                </a:effectLst>
              </a:rPr>
              <a:t>LA ESCENA SE CONTEMPLA DESDE LO ALTO Y EL PRADO EN PENDIENTE ESTÁ OCUPADO POR CENTENARES DE FIGURAS.</a:t>
            </a:r>
          </a:p>
          <a:p>
            <a:pPr algn="just"/>
            <a:r>
              <a:rPr lang="es-ES" sz="2400" b="1" dirty="0" smtClean="0">
                <a:solidFill>
                  <a:srgbClr val="75D1FF"/>
                </a:solidFill>
                <a:effectLst>
                  <a:outerShdw blurRad="38100" dist="38100" dir="2700000" algn="tl">
                    <a:srgbClr val="000000">
                      <a:alpha val="43137"/>
                    </a:srgbClr>
                  </a:outerShdw>
                </a:effectLst>
              </a:rPr>
              <a:t>LA PERSPECTIVA CONDUCE LOS OJOS HASTA EL ALTAR DEL SACRIFICIO, SOBRE EL QUE SE ENCUENTRA EL CORDERO DE DIOS.  </a:t>
            </a:r>
          </a:p>
          <a:p>
            <a:pPr algn="just"/>
            <a:r>
              <a:rPr lang="es-ES" sz="2400" b="1" dirty="0" smtClean="0">
                <a:solidFill>
                  <a:srgbClr val="7030A0"/>
                </a:solidFill>
                <a:effectLst>
                  <a:outerShdw blurRad="38100" dist="38100" dir="2700000" algn="tl">
                    <a:srgbClr val="000000">
                      <a:alpha val="43137"/>
                    </a:srgbClr>
                  </a:outerShdw>
                </a:effectLst>
              </a:rPr>
              <a:t>TODOS MENOS DOS .</a:t>
            </a:r>
            <a:endParaRPr lang="es-ES" sz="2400" dirty="0">
              <a:solidFill>
                <a:srgbClr val="7030A0"/>
              </a:solidFill>
            </a:endParaRPr>
          </a:p>
        </p:txBody>
      </p:sp>
      <p:sp>
        <p:nvSpPr>
          <p:cNvPr id="27" name="Flecha izquierda 26"/>
          <p:cNvSpPr/>
          <p:nvPr/>
        </p:nvSpPr>
        <p:spPr>
          <a:xfrm rot="15627118">
            <a:off x="5587374" y="1210314"/>
            <a:ext cx="826795" cy="218682"/>
          </a:xfrm>
          <a:prstGeom prst="leftArrow">
            <a:avLst/>
          </a:prstGeom>
          <a:solidFill>
            <a:srgbClr val="7030A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Flecha izquierda 27"/>
          <p:cNvSpPr/>
          <p:nvPr/>
        </p:nvSpPr>
        <p:spPr>
          <a:xfrm rot="15627118">
            <a:off x="5095533" y="1538984"/>
            <a:ext cx="826795" cy="218682"/>
          </a:xfrm>
          <a:prstGeom prst="leftArrow">
            <a:avLst/>
          </a:prstGeom>
          <a:solidFill>
            <a:srgbClr val="7030A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93969465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p:cTn id="1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7">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p:cTn id="1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7">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 calcmode="lin" valueType="num">
                                      <p:cBhvr>
                                        <p:cTn id="22"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p:cTn id="2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9">
                                            <p:txEl>
                                              <p:pRg st="0" end="0"/>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p:cTn id="3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36" dur="500"/>
                                        <p:tgtEl>
                                          <p:spTgt spid="9">
                                            <p:txEl>
                                              <p:pRg st="1" end="1"/>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 calcmode="lin" valueType="num">
                                      <p:cBhvr>
                                        <p:cTn id="3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9">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9">
                                            <p:txEl>
                                              <p:pRg st="3" end="3"/>
                                            </p:txEl>
                                          </p:spTgt>
                                        </p:tgtEl>
                                        <p:attrNameLst>
                                          <p:attrName>style.visibility</p:attrName>
                                        </p:attrNameLst>
                                      </p:cBhvr>
                                      <p:to>
                                        <p:strVal val="visible"/>
                                      </p:to>
                                    </p:set>
                                    <p:anim calcmode="lin" valueType="num">
                                      <p:cBhvr>
                                        <p:cTn id="46"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47"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48" dur="500"/>
                                        <p:tgtEl>
                                          <p:spTgt spid="9">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44</a:t>
            </a:fld>
            <a:endParaRPr lang="es-ES" dirty="0"/>
          </a:p>
        </p:txBody>
      </p:sp>
      <p:sp>
        <p:nvSpPr>
          <p:cNvPr id="6" name="Marcador de texto 5"/>
          <p:cNvSpPr>
            <a:spLocks noGrp="1"/>
          </p:cNvSpPr>
          <p:nvPr>
            <p:ph type="body" sz="quarter" idx="4294967295"/>
          </p:nvPr>
        </p:nvSpPr>
        <p:spPr>
          <a:xfrm>
            <a:off x="1277938" y="1925399"/>
            <a:ext cx="10532460" cy="4796076"/>
          </a:xfrm>
        </p:spPr>
        <p:txBody>
          <a:bodyPr rtlCol="0">
            <a:normAutofit/>
          </a:bodyPr>
          <a:lstStyle/>
          <a:p>
            <a:pPr marL="0" lvl="0" indent="0">
              <a:lnSpc>
                <a:spcPct val="100000"/>
              </a:lnSpc>
              <a:spcBef>
                <a:spcPts val="0"/>
              </a:spcBef>
              <a:buNone/>
            </a:pPr>
            <a:r>
              <a:rPr lang="es-ES" sz="3200" b="1" dirty="0" smtClean="0">
                <a:solidFill>
                  <a:srgbClr val="FF0000"/>
                </a:solidFill>
                <a:effectLst>
                  <a:outerShdw blurRad="38100" dist="38100" dir="2700000" algn="tl">
                    <a:srgbClr val="000000">
                      <a:alpha val="43137"/>
                    </a:srgbClr>
                  </a:outerShdw>
                </a:effectLst>
              </a:rPr>
              <a:t>PAISAJE URBANO. </a:t>
            </a:r>
            <a:endParaRPr lang="es-ES" sz="3200" b="1" dirty="0">
              <a:solidFill>
                <a:srgbClr val="FF0000"/>
              </a:solidFill>
              <a:effectLst>
                <a:outerShdw blurRad="38100" dist="38100" dir="2700000" algn="tl">
                  <a:srgbClr val="000000">
                    <a:alpha val="43137"/>
                  </a:srgbClr>
                </a:outerShdw>
              </a:effectLst>
            </a:endParaRPr>
          </a:p>
          <a:p>
            <a:pPr marL="0" lvl="0" indent="0" algn="just">
              <a:lnSpc>
                <a:spcPct val="100000"/>
              </a:lnSpc>
              <a:spcBef>
                <a:spcPts val="0"/>
              </a:spcBef>
              <a:buNone/>
            </a:pPr>
            <a:r>
              <a:rPr lang="es-ES" sz="2400" b="1" dirty="0" smtClean="0">
                <a:solidFill>
                  <a:srgbClr val="002060"/>
                </a:solidFill>
                <a:effectLst>
                  <a:outerShdw blurRad="38100" dist="38100" dir="2700000" algn="tl">
                    <a:srgbClr val="000000">
                      <a:alpha val="43137"/>
                    </a:srgbClr>
                  </a:outerShdw>
                </a:effectLst>
              </a:rPr>
              <a:t>REPRESENTA LA NUEVA JERUSALÉN, QUE SEGÚN EL APOCALIPSIS Y SAN AGUSTÍN SERÁ FUNDADA TRAS EL RETORNO DE CRISTO PARA JUZGAR A LA HUMANIDAD.</a:t>
            </a:r>
          </a:p>
          <a:p>
            <a:pPr marL="0" lvl="0" indent="0" algn="just">
              <a:lnSpc>
                <a:spcPct val="100000"/>
              </a:lnSpc>
              <a:spcBef>
                <a:spcPts val="0"/>
              </a:spcBef>
              <a:buNone/>
            </a:pPr>
            <a:endParaRPr lang="es-ES" sz="2400" b="1" dirty="0">
              <a:solidFill>
                <a:srgbClr val="00B050"/>
              </a:solidFill>
              <a:effectLst>
                <a:outerShdw blurRad="38100" dist="38100" dir="2700000" algn="tl">
                  <a:srgbClr val="000000">
                    <a:alpha val="43137"/>
                  </a:srgbClr>
                </a:outerShdw>
              </a:effectLst>
            </a:endParaRPr>
          </a:p>
          <a:p>
            <a:pPr marL="0" lvl="0" indent="0" algn="just">
              <a:lnSpc>
                <a:spcPct val="100000"/>
              </a:lnSpc>
              <a:spcBef>
                <a:spcPts val="0"/>
              </a:spcBef>
              <a:buNone/>
            </a:pPr>
            <a:r>
              <a:rPr lang="es-ES" sz="2400" b="1" dirty="0" smtClean="0">
                <a:solidFill>
                  <a:srgbClr val="00B050"/>
                </a:solidFill>
                <a:effectLst>
                  <a:outerShdw blurRad="38100" dist="38100" dir="2700000" algn="tl">
                    <a:srgbClr val="000000">
                      <a:alpha val="43137"/>
                    </a:srgbClr>
                  </a:outerShdw>
                </a:effectLst>
              </a:rPr>
              <a:t>SOLO SE RECONOCEN DOS EDIFICIOS</a:t>
            </a:r>
          </a:p>
          <a:p>
            <a:pPr algn="just">
              <a:lnSpc>
                <a:spcPct val="100000"/>
              </a:lnSpc>
              <a:spcBef>
                <a:spcPts val="0"/>
              </a:spcBef>
              <a:buFont typeface="Wingdings" panose="05000000000000000000" pitchFamily="2" charset="2"/>
              <a:buChar char="ü"/>
            </a:pPr>
            <a:r>
              <a:rPr lang="es-ES" sz="2400" b="1" dirty="0">
                <a:solidFill>
                  <a:srgbClr val="00B050"/>
                </a:solidFill>
                <a:effectLst>
                  <a:outerShdw blurRad="38100" dist="38100" dir="2700000" algn="tl">
                    <a:srgbClr val="000000">
                      <a:alpha val="43137"/>
                    </a:srgbClr>
                  </a:outerShdw>
                </a:effectLst>
              </a:rPr>
              <a:t>AGUJAS DE LA IGLESIA DE SAN NICOLÁS DE GANTE</a:t>
            </a:r>
            <a:endParaRPr lang="es-ES" sz="2400" dirty="0"/>
          </a:p>
          <a:p>
            <a:pPr lvl="0" algn="just">
              <a:lnSpc>
                <a:spcPct val="100000"/>
              </a:lnSpc>
              <a:spcBef>
                <a:spcPts val="0"/>
              </a:spcBef>
              <a:buFont typeface="Wingdings" panose="05000000000000000000" pitchFamily="2" charset="2"/>
              <a:buChar char="ü"/>
            </a:pPr>
            <a:endParaRPr lang="es-ES" sz="2400" b="1" dirty="0" smtClean="0">
              <a:solidFill>
                <a:srgbClr val="00B050"/>
              </a:solidFill>
              <a:effectLst>
                <a:outerShdw blurRad="38100" dist="38100" dir="2700000" algn="tl">
                  <a:srgbClr val="000000">
                    <a:alpha val="43137"/>
                  </a:srgbClr>
                </a:outerShdw>
              </a:effectLst>
            </a:endParaRPr>
          </a:p>
          <a:p>
            <a:pPr lvl="0" algn="just">
              <a:lnSpc>
                <a:spcPct val="100000"/>
              </a:lnSpc>
              <a:spcBef>
                <a:spcPts val="0"/>
              </a:spcBef>
              <a:buFont typeface="Wingdings" panose="05000000000000000000" pitchFamily="2" charset="2"/>
              <a:buChar char="ü"/>
            </a:pPr>
            <a:r>
              <a:rPr lang="es-ES" sz="2400" b="1" dirty="0" smtClean="0">
                <a:solidFill>
                  <a:srgbClr val="B7472A"/>
                </a:solidFill>
                <a:effectLst>
                  <a:outerShdw blurRad="38100" dist="38100" dir="2700000" algn="tl">
                    <a:srgbClr val="000000">
                      <a:alpha val="43137"/>
                    </a:srgbClr>
                  </a:outerShdw>
                </a:effectLst>
              </a:rPr>
              <a:t>LA TORRE DE LA CATEDRAL DE UTRECH. SU INCLUSIÓN, POR SER UNA CIUDAD RIVAL, SE SALE DE LA NORMA. SE CONSIDERA QUE ES UN AÑADIDO DE 1550, DURANTE LA PRIMERA RESTAURACIÓN DEL RETABLO, REALIZADA POR JAN VAN SCOREL, NATURAL DE UTRECH</a:t>
            </a:r>
          </a:p>
        </p:txBody>
      </p:sp>
      <p:pic>
        <p:nvPicPr>
          <p:cNvPr id="5" name="Imagen 4"/>
          <p:cNvPicPr>
            <a:picLocks noChangeAspect="1"/>
          </p:cNvPicPr>
          <p:nvPr/>
        </p:nvPicPr>
        <p:blipFill rotWithShape="1">
          <a:blip r:embed="rId3" cstate="print">
            <a:extLst>
              <a:ext uri="{28A0092B-C50C-407E-A947-70E740481C1C}">
                <a14:useLocalDpi xmlns:a14="http://schemas.microsoft.com/office/drawing/2010/main" xmlns="" val="0"/>
              </a:ext>
            </a:extLst>
          </a:blip>
          <a:srcRect b="80361"/>
          <a:stretch/>
        </p:blipFill>
        <p:spPr>
          <a:xfrm>
            <a:off x="429260" y="134059"/>
            <a:ext cx="11381138" cy="1274612"/>
          </a:xfrm>
          <a:prstGeom prst="rect">
            <a:avLst/>
          </a:prstGeom>
        </p:spPr>
      </p:pic>
      <p:sp>
        <p:nvSpPr>
          <p:cNvPr id="8" name="Dodecágono 7"/>
          <p:cNvSpPr/>
          <p:nvPr/>
        </p:nvSpPr>
        <p:spPr>
          <a:xfrm>
            <a:off x="0" y="743701"/>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rPr>
              <a:t>A</a:t>
            </a:r>
          </a:p>
        </p:txBody>
      </p:sp>
      <p:sp>
        <p:nvSpPr>
          <p:cNvPr id="7" name="Flecha izquierda 6"/>
          <p:cNvSpPr/>
          <p:nvPr/>
        </p:nvSpPr>
        <p:spPr>
          <a:xfrm rot="11291379">
            <a:off x="3974549" y="934946"/>
            <a:ext cx="1300828" cy="269802"/>
          </a:xfrm>
          <a:prstGeom prst="leftArrow">
            <a:avLst/>
          </a:prstGeom>
          <a:solidFill>
            <a:srgbClr val="B7472A"/>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lecha izquierda 8"/>
          <p:cNvSpPr/>
          <p:nvPr/>
        </p:nvSpPr>
        <p:spPr>
          <a:xfrm rot="3517697">
            <a:off x="7088067" y="1304483"/>
            <a:ext cx="699059" cy="269802"/>
          </a:xfrm>
          <a:prstGeom prst="leftArrow">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34485805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 calcmode="lin" valueType="num">
                                      <p:cBhvr>
                                        <p:cTn id="14"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6">
                                            <p:txEl>
                                              <p:pRg st="3" end="3"/>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 calcmode="lin" valueType="num">
                                      <p:cBhvr>
                                        <p:cTn id="20"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6">
                                            <p:txEl>
                                              <p:pRg st="4" end="4"/>
                                            </p:txEl>
                                          </p:spTgt>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p:cTn id="33"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6">
                                            <p:txEl>
                                              <p:pRg st="6" end="6"/>
                                            </p:txEl>
                                          </p:spTgt>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45</a:t>
            </a:fld>
            <a:endParaRPr lang="es-ES" dirty="0"/>
          </a:p>
        </p:txBody>
      </p:sp>
      <p:sp>
        <p:nvSpPr>
          <p:cNvPr id="6" name="Marcador de texto 5"/>
          <p:cNvSpPr>
            <a:spLocks noGrp="1"/>
          </p:cNvSpPr>
          <p:nvPr>
            <p:ph type="body" sz="quarter" idx="4294967295"/>
          </p:nvPr>
        </p:nvSpPr>
        <p:spPr>
          <a:xfrm>
            <a:off x="5000740" y="1194340"/>
            <a:ext cx="6353060" cy="3498845"/>
          </a:xfrm>
        </p:spPr>
        <p:txBody>
          <a:bodyPr rtlCol="0">
            <a:normAutofit/>
          </a:bodyPr>
          <a:lstStyle/>
          <a:p>
            <a:pPr marL="0" indent="0">
              <a:buNone/>
            </a:pPr>
            <a:r>
              <a:rPr lang="es-ES" sz="4000" b="1" dirty="0" smtClean="0">
                <a:solidFill>
                  <a:srgbClr val="FF0000"/>
                </a:solidFill>
                <a:effectLst>
                  <a:outerShdw blurRad="38100" dist="38100" dir="2700000" algn="tl">
                    <a:srgbClr val="000000">
                      <a:alpha val="43137"/>
                    </a:srgbClr>
                  </a:outerShdw>
                </a:effectLst>
              </a:rPr>
              <a:t>LA IGLESIA CATÓLICA</a:t>
            </a:r>
            <a:r>
              <a:rPr lang="es-ES" b="1" dirty="0" smtClean="0">
                <a:solidFill>
                  <a:srgbClr val="FF0000"/>
                </a:solidFill>
                <a:effectLst>
                  <a:outerShdw blurRad="38100" dist="38100" dir="2700000" algn="tl">
                    <a:srgbClr val="000000">
                      <a:alpha val="43137"/>
                    </a:srgbClr>
                  </a:outerShdw>
                </a:effectLst>
              </a:rPr>
              <a:t> (32) </a:t>
            </a:r>
            <a:endParaRPr lang="es-ES" sz="2400" dirty="0"/>
          </a:p>
          <a:p>
            <a:pPr marL="0" indent="0" algn="just">
              <a:buNone/>
            </a:pPr>
            <a:r>
              <a:rPr lang="es-ES" b="1" dirty="0" smtClean="0">
                <a:solidFill>
                  <a:srgbClr val="FF0000"/>
                </a:solidFill>
                <a:effectLst>
                  <a:outerShdw blurRad="38100" dist="38100" dir="2700000" algn="tl">
                    <a:srgbClr val="000000">
                      <a:alpha val="43137"/>
                    </a:srgbClr>
                  </a:outerShdw>
                </a:effectLst>
              </a:rPr>
              <a:t>REPRESENTADA POR: PAPAS, OBISPOS Y SACERDOTES, QUE SON LOS CONFESORES DE LA FE.</a:t>
            </a:r>
          </a:p>
          <a:p>
            <a:pPr marL="0" indent="0" algn="just">
              <a:buNone/>
            </a:pPr>
            <a:endParaRPr lang="es-ES" b="1" dirty="0">
              <a:solidFill>
                <a:srgbClr val="FF0000"/>
              </a:solidFill>
              <a:effectLst>
                <a:outerShdw blurRad="38100" dist="38100" dir="2700000" algn="tl">
                  <a:srgbClr val="000000">
                    <a:alpha val="43137"/>
                  </a:srgbClr>
                </a:outerShdw>
              </a:effectLst>
            </a:endParaRPr>
          </a:p>
          <a:p>
            <a:pPr marL="0" indent="0" algn="just">
              <a:buNone/>
            </a:pPr>
            <a:r>
              <a:rPr lang="es-ES" b="1" dirty="0" smtClean="0">
                <a:solidFill>
                  <a:srgbClr val="FF0000"/>
                </a:solidFill>
                <a:effectLst>
                  <a:outerShdw blurRad="38100" dist="38100" dir="2700000" algn="tl">
                    <a:srgbClr val="000000">
                      <a:alpha val="43137"/>
                    </a:srgbClr>
                  </a:outerShdw>
                </a:effectLst>
              </a:rPr>
              <a:t>ALGUNOS LLEVAN LA PALMA DEL MARTIRIO.</a:t>
            </a:r>
          </a:p>
          <a:p>
            <a:pPr marL="0" indent="0">
              <a:buNone/>
            </a:pPr>
            <a:endParaRPr lang="es-ES" b="1" dirty="0">
              <a:solidFill>
                <a:srgbClr val="FF0000"/>
              </a:solidFill>
              <a:effectLst>
                <a:outerShdw blurRad="38100" dist="38100" dir="2700000" algn="tl">
                  <a:srgbClr val="000000">
                    <a:alpha val="43137"/>
                  </a:srgbClr>
                </a:outerShdw>
              </a:effectLst>
            </a:endParaRPr>
          </a:p>
          <a:p>
            <a:pPr marL="0" indent="0" rtl="0">
              <a:buNone/>
            </a:pP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716692"/>
            <a:ext cx="4701316" cy="5053914"/>
          </a:xfrm>
          <a:prstGeom prst="rect">
            <a:avLst/>
          </a:prstGeom>
        </p:spPr>
      </p:pic>
      <p:sp>
        <p:nvSpPr>
          <p:cNvPr id="7" name="Dodecágono 6"/>
          <p:cNvSpPr/>
          <p:nvPr/>
        </p:nvSpPr>
        <p:spPr>
          <a:xfrm>
            <a:off x="1994091" y="80920"/>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B</a:t>
            </a:r>
            <a:endParaRPr lang="es-ES" sz="1400" b="1" dirty="0">
              <a:solidFill>
                <a:schemeClr val="tx1"/>
              </a:solidFill>
            </a:endParaRPr>
          </a:p>
        </p:txBody>
      </p:sp>
    </p:spTree>
    <p:extLst>
      <p:ext uri="{BB962C8B-B14F-4D97-AF65-F5344CB8AC3E}">
        <p14:creationId xmlns:p14="http://schemas.microsoft.com/office/powerpoint/2010/main" xmlns="" val="215508733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6470778" y="2003571"/>
            <a:ext cx="5649666" cy="3592998"/>
          </a:xfrm>
          <a:prstGeom prst="rect">
            <a:avLst/>
          </a:prstGeom>
        </p:spPr>
      </p:pic>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46</a:t>
            </a:fld>
            <a:endParaRPr lang="es-ES" dirty="0"/>
          </a:p>
        </p:txBody>
      </p:sp>
      <p:sp>
        <p:nvSpPr>
          <p:cNvPr id="6" name="Marcador de texto 5"/>
          <p:cNvSpPr>
            <a:spLocks noGrp="1"/>
          </p:cNvSpPr>
          <p:nvPr>
            <p:ph type="body" sz="quarter" idx="4294967295"/>
          </p:nvPr>
        </p:nvSpPr>
        <p:spPr>
          <a:xfrm>
            <a:off x="448248" y="572902"/>
            <a:ext cx="6031629" cy="5383729"/>
          </a:xfrm>
        </p:spPr>
        <p:txBody>
          <a:bodyPr rtlCol="0">
            <a:normAutofit fontScale="92500" lnSpcReduction="10000"/>
          </a:bodyPr>
          <a:lstStyle/>
          <a:p>
            <a:pPr marL="0" indent="0">
              <a:buNone/>
            </a:pPr>
            <a:r>
              <a:rPr lang="es-ES" sz="3600" b="1" dirty="0" smtClean="0">
                <a:solidFill>
                  <a:srgbClr val="FF0000"/>
                </a:solidFill>
                <a:effectLst>
                  <a:outerShdw blurRad="38100" dist="38100" dir="2700000" algn="tl">
                    <a:srgbClr val="000000">
                      <a:alpha val="43137"/>
                    </a:srgbClr>
                  </a:outerShdw>
                </a:effectLst>
              </a:rPr>
              <a:t>SANTAS. (46</a:t>
            </a:r>
            <a:r>
              <a:rPr lang="es-ES" sz="3600" b="1" dirty="0">
                <a:solidFill>
                  <a:srgbClr val="FF0000"/>
                </a:solidFill>
                <a:effectLst>
                  <a:outerShdw blurRad="38100" dist="38100" dir="2700000" algn="tl">
                    <a:srgbClr val="000000">
                      <a:alpha val="43137"/>
                    </a:srgbClr>
                  </a:outerShdw>
                </a:effectLst>
              </a:rPr>
              <a:t>)</a:t>
            </a:r>
            <a:endParaRPr lang="es-ES" b="1" dirty="0">
              <a:solidFill>
                <a:srgbClr val="FF0000"/>
              </a:solidFill>
              <a:effectLst>
                <a:outerShdw blurRad="38100" dist="38100" dir="2700000" algn="tl">
                  <a:srgbClr val="000000">
                    <a:alpha val="43137"/>
                  </a:srgbClr>
                </a:outerShdw>
              </a:effectLst>
            </a:endParaRPr>
          </a:p>
          <a:p>
            <a:pPr marL="0" indent="0" algn="just">
              <a:buNone/>
            </a:pPr>
            <a:r>
              <a:rPr lang="es-ES" b="1" dirty="0" smtClean="0">
                <a:solidFill>
                  <a:srgbClr val="FF0000"/>
                </a:solidFill>
                <a:effectLst>
                  <a:outerShdw blurRad="38100" dist="38100" dir="2700000" algn="tl">
                    <a:srgbClr val="000000">
                      <a:alpha val="43137"/>
                    </a:srgbClr>
                  </a:outerShdw>
                </a:effectLst>
              </a:rPr>
              <a:t>TODAS LLEVAN LA PALMA DEL MARTIRIO</a:t>
            </a:r>
            <a:endParaRPr lang="es-ES" b="1" dirty="0">
              <a:solidFill>
                <a:srgbClr val="FF0000"/>
              </a:solidFill>
              <a:effectLst>
                <a:outerShdw blurRad="38100" dist="38100" dir="2700000" algn="tl">
                  <a:srgbClr val="000000">
                    <a:alpha val="43137"/>
                  </a:srgbClr>
                </a:outerShdw>
              </a:effectLst>
            </a:endParaRPr>
          </a:p>
          <a:p>
            <a:pPr marL="0" indent="0" algn="just">
              <a:buNone/>
            </a:pPr>
            <a:r>
              <a:rPr lang="es-ES" b="1" dirty="0" smtClean="0">
                <a:solidFill>
                  <a:srgbClr val="7030A0"/>
                </a:solidFill>
                <a:effectLst>
                  <a:outerShdw blurRad="38100" dist="38100" dir="2700000" algn="tl">
                    <a:srgbClr val="000000">
                      <a:alpha val="43137"/>
                    </a:srgbClr>
                  </a:outerShdw>
                </a:effectLst>
              </a:rPr>
              <a:t>SANTA INÉS, CON EL CORDERO</a:t>
            </a:r>
          </a:p>
          <a:p>
            <a:pPr marL="0" indent="0" algn="just">
              <a:buNone/>
            </a:pPr>
            <a:r>
              <a:rPr lang="es-ES" b="1" dirty="0" smtClean="0">
                <a:solidFill>
                  <a:srgbClr val="FFC000"/>
                </a:solidFill>
                <a:effectLst>
                  <a:outerShdw blurRad="38100" dist="38100" dir="2700000" algn="tl">
                    <a:srgbClr val="000000">
                      <a:alpha val="43137"/>
                    </a:srgbClr>
                  </a:outerShdw>
                </a:effectLst>
              </a:rPr>
              <a:t>SANTA BÁRBARA, CON LA TORRE</a:t>
            </a:r>
          </a:p>
          <a:p>
            <a:pPr marL="0" indent="0" algn="just">
              <a:buNone/>
            </a:pPr>
            <a:r>
              <a:rPr lang="es-ES" b="1" dirty="0" smtClean="0">
                <a:solidFill>
                  <a:srgbClr val="FFFF00"/>
                </a:solidFill>
                <a:effectLst>
                  <a:outerShdw blurRad="38100" dist="38100" dir="2700000" algn="tl">
                    <a:srgbClr val="000000">
                      <a:alpha val="43137"/>
                    </a:srgbClr>
                  </a:outerShdw>
                </a:effectLst>
              </a:rPr>
              <a:t>SANTA DOROTEA, CON EL CESTO DE FLORES</a:t>
            </a:r>
          </a:p>
          <a:p>
            <a:pPr marL="0" indent="0" algn="just">
              <a:buNone/>
            </a:pPr>
            <a:r>
              <a:rPr lang="es-ES" b="1" dirty="0" smtClean="0">
                <a:solidFill>
                  <a:srgbClr val="92D050"/>
                </a:solidFill>
                <a:effectLst>
                  <a:outerShdw blurRad="38100" dist="38100" dir="2700000" algn="tl">
                    <a:srgbClr val="000000">
                      <a:alpha val="43137"/>
                    </a:srgbClr>
                  </a:outerShdw>
                </a:effectLst>
              </a:rPr>
              <a:t>SANTA ÚRSULA, CON LA FLECHA</a:t>
            </a:r>
          </a:p>
          <a:p>
            <a:pPr marL="0" indent="0" algn="just">
              <a:buNone/>
            </a:pPr>
            <a:r>
              <a:rPr lang="es-ES" b="1" dirty="0" smtClean="0">
                <a:solidFill>
                  <a:srgbClr val="00B0F0"/>
                </a:solidFill>
                <a:effectLst>
                  <a:outerShdw blurRad="38100" dist="38100" dir="2700000" algn="tl">
                    <a:srgbClr val="000000">
                      <a:alpha val="43137"/>
                    </a:srgbClr>
                  </a:outerShdw>
                </a:effectLst>
              </a:rPr>
              <a:t>DOS MIEMBROS DEL GRUPO SON ABADESAS, LLEVAN BÁCULOS</a:t>
            </a:r>
          </a:p>
          <a:p>
            <a:pPr marL="0" indent="0" algn="just">
              <a:buNone/>
            </a:pPr>
            <a:r>
              <a:rPr lang="es-ES" dirty="0" smtClean="0"/>
              <a:t> </a:t>
            </a:r>
            <a:endParaRPr lang="es-ES" dirty="0"/>
          </a:p>
          <a:p>
            <a:pPr marL="0" indent="0">
              <a:buNone/>
            </a:pPr>
            <a:r>
              <a:rPr lang="es-ES" b="1" dirty="0" smtClean="0">
                <a:solidFill>
                  <a:srgbClr val="002060"/>
                </a:solidFill>
                <a:effectLst>
                  <a:outerShdw blurRad="38100" dist="38100" dir="2700000" algn="tl">
                    <a:srgbClr val="000000">
                      <a:alpha val="43137"/>
                    </a:srgbClr>
                  </a:outerShdw>
                </a:effectLst>
              </a:rPr>
              <a:t>BROTAN LIRIOS BLANCOS EN SEÑAL DE SU VIRGINIDAD</a:t>
            </a:r>
            <a:endParaRPr lang="es-ES" dirty="0">
              <a:solidFill>
                <a:srgbClr val="002060"/>
              </a:solidFill>
            </a:endParaRPr>
          </a:p>
        </p:txBody>
      </p:sp>
      <p:sp>
        <p:nvSpPr>
          <p:cNvPr id="8" name="Dodecágono 7"/>
          <p:cNvSpPr/>
          <p:nvPr/>
        </p:nvSpPr>
        <p:spPr>
          <a:xfrm>
            <a:off x="9368349" y="80920"/>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C</a:t>
            </a:r>
            <a:endParaRPr lang="es-ES" sz="1400" b="1" dirty="0">
              <a:solidFill>
                <a:schemeClr val="tx1"/>
              </a:solidFill>
            </a:endParaRPr>
          </a:p>
        </p:txBody>
      </p:sp>
      <p:sp>
        <p:nvSpPr>
          <p:cNvPr id="7" name="Flecha izquierda 6"/>
          <p:cNvSpPr/>
          <p:nvPr/>
        </p:nvSpPr>
        <p:spPr>
          <a:xfrm rot="5635345">
            <a:off x="6008540" y="4278222"/>
            <a:ext cx="1300828" cy="269802"/>
          </a:xfrm>
          <a:prstGeom prst="leftArrow">
            <a:avLst/>
          </a:prstGeom>
          <a:solidFill>
            <a:srgbClr val="7030A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lecha izquierda 8"/>
          <p:cNvSpPr/>
          <p:nvPr/>
        </p:nvSpPr>
        <p:spPr>
          <a:xfrm rot="19558936">
            <a:off x="7568501" y="1772949"/>
            <a:ext cx="1300828" cy="269802"/>
          </a:xfrm>
          <a:prstGeom prst="leftArrow">
            <a:avLst/>
          </a:prstGeom>
          <a:solidFill>
            <a:srgbClr val="FF0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lecha izquierda 9"/>
          <p:cNvSpPr/>
          <p:nvPr/>
        </p:nvSpPr>
        <p:spPr>
          <a:xfrm rot="6497671">
            <a:off x="6499860" y="4096423"/>
            <a:ext cx="1300828" cy="269802"/>
          </a:xfrm>
          <a:prstGeom prst="leftArrow">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Flecha izquierda 10"/>
          <p:cNvSpPr/>
          <p:nvPr/>
        </p:nvSpPr>
        <p:spPr>
          <a:xfrm rot="5639799">
            <a:off x="7568502" y="4983464"/>
            <a:ext cx="1300828" cy="269802"/>
          </a:xfrm>
          <a:prstGeom prst="leftArrow">
            <a:avLst/>
          </a:prstGeom>
          <a:solidFill>
            <a:srgbClr val="FFFF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Flecha izquierda 11"/>
          <p:cNvSpPr/>
          <p:nvPr/>
        </p:nvSpPr>
        <p:spPr>
          <a:xfrm rot="6123884">
            <a:off x="7065258" y="4513070"/>
            <a:ext cx="1300828" cy="269802"/>
          </a:xfrm>
          <a:prstGeom prst="leftArrow">
            <a:avLst/>
          </a:prstGeom>
          <a:solidFill>
            <a:srgbClr val="92D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Flecha izquierda 12"/>
          <p:cNvSpPr/>
          <p:nvPr/>
        </p:nvSpPr>
        <p:spPr>
          <a:xfrm rot="7126497">
            <a:off x="10635099" y="5186694"/>
            <a:ext cx="1300828" cy="269802"/>
          </a:xfrm>
          <a:prstGeom prst="leftArrow">
            <a:avLst/>
          </a:prstGeom>
          <a:solidFill>
            <a:srgbClr val="00206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Flecha izquierda 13"/>
          <p:cNvSpPr/>
          <p:nvPr/>
        </p:nvSpPr>
        <p:spPr>
          <a:xfrm rot="18761774">
            <a:off x="10539815" y="1839991"/>
            <a:ext cx="1300828" cy="269802"/>
          </a:xfrm>
          <a:prstGeom prst="leftArrow">
            <a:avLst/>
          </a:prstGeom>
          <a:solidFill>
            <a:srgbClr val="00B0F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339717308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p:cTn id="20"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6">
                                            <p:txEl>
                                              <p:pRg st="2" end="2"/>
                                            </p:txEl>
                                          </p:spTgt>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p:cTn id="3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6">
                                            <p:txEl>
                                              <p:pRg st="3" end="3"/>
                                            </p:txEl>
                                          </p:spTgt>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 calcmode="lin" valueType="num">
                                      <p:cBhvr>
                                        <p:cTn id="46"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6">
                                            <p:txEl>
                                              <p:pRg st="4" end="4"/>
                                            </p:txEl>
                                          </p:spTgt>
                                        </p:tgtEl>
                                      </p:cBhvr>
                                    </p:animEffect>
                                  </p:child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6">
                                            <p:txEl>
                                              <p:pRg st="5" end="5"/>
                                            </p:txEl>
                                          </p:spTgt>
                                        </p:tgtEl>
                                        <p:attrNameLst>
                                          <p:attrName>style.visibility</p:attrName>
                                        </p:attrNameLst>
                                      </p:cBhvr>
                                      <p:to>
                                        <p:strVal val="visible"/>
                                      </p:to>
                                    </p:set>
                                    <p:anim calcmode="lin" valueType="num">
                                      <p:cBhvr>
                                        <p:cTn id="5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60"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61" dur="500"/>
                                        <p:tgtEl>
                                          <p:spTgt spid="6">
                                            <p:txEl>
                                              <p:pRg st="5" end="5"/>
                                            </p:tx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6">
                                            <p:txEl>
                                              <p:pRg st="6" end="6"/>
                                            </p:txEl>
                                          </p:spTgt>
                                        </p:tgtEl>
                                        <p:attrNameLst>
                                          <p:attrName>style.visibility</p:attrName>
                                        </p:attrNameLst>
                                      </p:cBhvr>
                                      <p:to>
                                        <p:strVal val="visible"/>
                                      </p:to>
                                    </p:set>
                                    <p:anim calcmode="lin" valueType="num">
                                      <p:cBhvr>
                                        <p:cTn id="72"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73"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74" dur="500"/>
                                        <p:tgtEl>
                                          <p:spTgt spid="6">
                                            <p:txEl>
                                              <p:pRg st="6" end="6"/>
                                            </p:txEl>
                                          </p:spTgt>
                                        </p:tgtEl>
                                      </p:cBhvr>
                                    </p:animEffect>
                                  </p:childTnLst>
                                </p:cTn>
                              </p:par>
                            </p:childTnLst>
                          </p:cTn>
                        </p:par>
                        <p:par>
                          <p:cTn id="75" fill="hold">
                            <p:stCondLst>
                              <p:cond delay="500"/>
                            </p:stCondLst>
                            <p:childTnLst>
                              <p:par>
                                <p:cTn id="76" presetID="53" presetClass="entr" presetSubtype="16"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p:cTn id="78" dur="500" fill="hold"/>
                                        <p:tgtEl>
                                          <p:spTgt spid="14"/>
                                        </p:tgtEl>
                                        <p:attrNameLst>
                                          <p:attrName>ppt_w</p:attrName>
                                        </p:attrNameLst>
                                      </p:cBhvr>
                                      <p:tavLst>
                                        <p:tav tm="0">
                                          <p:val>
                                            <p:fltVal val="0"/>
                                          </p:val>
                                        </p:tav>
                                        <p:tav tm="100000">
                                          <p:val>
                                            <p:strVal val="#ppt_w"/>
                                          </p:val>
                                        </p:tav>
                                      </p:tavLst>
                                    </p:anim>
                                    <p:anim calcmode="lin" valueType="num">
                                      <p:cBhvr>
                                        <p:cTn id="79" dur="500" fill="hold"/>
                                        <p:tgtEl>
                                          <p:spTgt spid="14"/>
                                        </p:tgtEl>
                                        <p:attrNameLst>
                                          <p:attrName>ppt_h</p:attrName>
                                        </p:attrNameLst>
                                      </p:cBhvr>
                                      <p:tavLst>
                                        <p:tav tm="0">
                                          <p:val>
                                            <p:fltVal val="0"/>
                                          </p:val>
                                        </p:tav>
                                        <p:tav tm="100000">
                                          <p:val>
                                            <p:strVal val="#ppt_h"/>
                                          </p:val>
                                        </p:tav>
                                      </p:tavLst>
                                    </p:anim>
                                    <p:animEffect transition="in" filter="fade">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6">
                                            <p:txEl>
                                              <p:pRg st="8" end="8"/>
                                            </p:txEl>
                                          </p:spTgt>
                                        </p:tgtEl>
                                        <p:attrNameLst>
                                          <p:attrName>style.visibility</p:attrName>
                                        </p:attrNameLst>
                                      </p:cBhvr>
                                      <p:to>
                                        <p:strVal val="visible"/>
                                      </p:to>
                                    </p:set>
                                    <p:anim calcmode="lin" valueType="num">
                                      <p:cBhvr>
                                        <p:cTn id="85"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86"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87" dur="500"/>
                                        <p:tgtEl>
                                          <p:spTgt spid="6">
                                            <p:txEl>
                                              <p:pRg st="8" end="8"/>
                                            </p:txEl>
                                          </p:spTgt>
                                        </p:tgtEl>
                                      </p:cBhvr>
                                    </p:animEffec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p:cTn id="91" dur="500" fill="hold"/>
                                        <p:tgtEl>
                                          <p:spTgt spid="13"/>
                                        </p:tgtEl>
                                        <p:attrNameLst>
                                          <p:attrName>ppt_w</p:attrName>
                                        </p:attrNameLst>
                                      </p:cBhvr>
                                      <p:tavLst>
                                        <p:tav tm="0">
                                          <p:val>
                                            <p:fltVal val="0"/>
                                          </p:val>
                                        </p:tav>
                                        <p:tav tm="100000">
                                          <p:val>
                                            <p:strVal val="#ppt_w"/>
                                          </p:val>
                                        </p:tav>
                                      </p:tavLst>
                                    </p:anim>
                                    <p:anim calcmode="lin" valueType="num">
                                      <p:cBhvr>
                                        <p:cTn id="92" dur="500" fill="hold"/>
                                        <p:tgtEl>
                                          <p:spTgt spid="13"/>
                                        </p:tgtEl>
                                        <p:attrNameLst>
                                          <p:attrName>ppt_h</p:attrName>
                                        </p:attrNameLst>
                                      </p:cBhvr>
                                      <p:tavLst>
                                        <p:tav tm="0">
                                          <p:val>
                                            <p:fltVal val="0"/>
                                          </p:val>
                                        </p:tav>
                                        <p:tav tm="100000">
                                          <p:val>
                                            <p:strVal val="#ppt_h"/>
                                          </p:val>
                                        </p:tav>
                                      </p:tavLst>
                                    </p:anim>
                                    <p:animEffect transition="in" filter="fade">
                                      <p:cBhvr>
                                        <p:cTn id="9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44995" y="2161327"/>
            <a:ext cx="5501589" cy="3809815"/>
          </a:xfrm>
          <a:prstGeom prst="rect">
            <a:avLst/>
          </a:prstGeom>
        </p:spPr>
      </p:pic>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47</a:t>
            </a:fld>
            <a:endParaRPr lang="es-ES" dirty="0"/>
          </a:p>
        </p:txBody>
      </p:sp>
      <p:sp>
        <p:nvSpPr>
          <p:cNvPr id="6" name="Marcador de texto 5"/>
          <p:cNvSpPr>
            <a:spLocks noGrp="1"/>
          </p:cNvSpPr>
          <p:nvPr>
            <p:ph type="body" sz="quarter" idx="4294967295"/>
          </p:nvPr>
        </p:nvSpPr>
        <p:spPr>
          <a:xfrm>
            <a:off x="6308075" y="1246313"/>
            <a:ext cx="5045725" cy="4989233"/>
          </a:xfrm>
        </p:spPr>
        <p:txBody>
          <a:bodyPr rtlCol="0">
            <a:normAutofit fontScale="85000" lnSpcReduction="10000"/>
          </a:bodyPr>
          <a:lstStyle/>
          <a:p>
            <a:pPr marL="0" indent="0">
              <a:buNone/>
            </a:pPr>
            <a:r>
              <a:rPr lang="es-ES" sz="3600" b="1" dirty="0" smtClean="0">
                <a:solidFill>
                  <a:srgbClr val="FF0000"/>
                </a:solidFill>
                <a:effectLst>
                  <a:outerShdw blurRad="38100" dist="38100" dir="2700000" algn="tl">
                    <a:srgbClr val="000000">
                      <a:alpha val="43137"/>
                    </a:srgbClr>
                  </a:outerShdw>
                </a:effectLst>
              </a:rPr>
              <a:t>PATRIARCAS Y PROFETAS. </a:t>
            </a:r>
            <a:r>
              <a:rPr lang="es-ES" sz="3600" b="1" dirty="0">
                <a:solidFill>
                  <a:srgbClr val="FF0000"/>
                </a:solidFill>
                <a:effectLst>
                  <a:outerShdw blurRad="38100" dist="38100" dir="2700000" algn="tl">
                    <a:srgbClr val="000000">
                      <a:alpha val="43137"/>
                    </a:srgbClr>
                  </a:outerShdw>
                </a:effectLst>
              </a:rPr>
              <a:t>(46)</a:t>
            </a:r>
            <a:endParaRPr lang="es-ES" b="1" dirty="0">
              <a:solidFill>
                <a:srgbClr val="FF0000"/>
              </a:solidFill>
              <a:effectLst>
                <a:outerShdw blurRad="38100" dist="38100" dir="2700000" algn="tl">
                  <a:srgbClr val="000000">
                    <a:alpha val="43137"/>
                  </a:srgbClr>
                </a:outerShdw>
              </a:effectLst>
            </a:endParaRPr>
          </a:p>
          <a:p>
            <a:pPr marL="0" indent="0" algn="just">
              <a:buNone/>
            </a:pPr>
            <a:r>
              <a:rPr lang="es-ES" b="1" dirty="0" smtClean="0">
                <a:solidFill>
                  <a:srgbClr val="FFC000"/>
                </a:solidFill>
                <a:effectLst>
                  <a:outerShdw blurRad="38100" dist="38100" dir="2700000" algn="tl">
                    <a:srgbClr val="000000">
                      <a:alpha val="43137"/>
                    </a:srgbClr>
                  </a:outerShdw>
                </a:effectLst>
              </a:rPr>
              <a:t>ISAÍAS, LLEVA UNA VARA EN FLOR, EN REFERENCIA A SU PROFECÍA.</a:t>
            </a:r>
            <a:r>
              <a:rPr lang="es-ES" b="1" i="1" dirty="0" smtClean="0">
                <a:solidFill>
                  <a:srgbClr val="FFC000"/>
                </a:solidFill>
                <a:effectLst>
                  <a:outerShdw blurRad="38100" dist="38100" dir="2700000" algn="tl">
                    <a:srgbClr val="000000">
                      <a:alpha val="43137"/>
                    </a:srgbClr>
                  </a:outerShdw>
                </a:effectLst>
              </a:rPr>
              <a:t>”SALDRÁ UNA VARA DEL TRONCO DE ISAÍ”, </a:t>
            </a:r>
            <a:r>
              <a:rPr lang="es-ES" b="1" dirty="0" smtClean="0">
                <a:solidFill>
                  <a:srgbClr val="FFC000"/>
                </a:solidFill>
                <a:effectLst>
                  <a:outerShdw blurRad="38100" dist="38100" dir="2700000" algn="tl">
                    <a:srgbClr val="000000">
                      <a:alpha val="43137"/>
                    </a:srgbClr>
                  </a:outerShdw>
                </a:effectLst>
              </a:rPr>
              <a:t>QUE ERA EL PADRE DE DAVID, ANTEPASADO DE CRISTO.</a:t>
            </a:r>
          </a:p>
          <a:p>
            <a:pPr marL="0" indent="0" algn="just">
              <a:buNone/>
            </a:pPr>
            <a:r>
              <a:rPr lang="es-ES" b="1" dirty="0" smtClean="0">
                <a:solidFill>
                  <a:srgbClr val="FF00FF"/>
                </a:solidFill>
                <a:effectLst>
                  <a:outerShdw blurRad="38100" dist="38100" dir="2700000" algn="tl">
                    <a:srgbClr val="000000">
                      <a:alpha val="43137"/>
                    </a:srgbClr>
                  </a:outerShdw>
                </a:effectLst>
              </a:rPr>
              <a:t>NOÉ.</a:t>
            </a:r>
          </a:p>
          <a:p>
            <a:pPr marL="0" indent="0" algn="just">
              <a:buNone/>
            </a:pPr>
            <a:r>
              <a:rPr lang="es-ES" b="1" dirty="0" smtClean="0">
                <a:solidFill>
                  <a:srgbClr val="0070C0"/>
                </a:solidFill>
                <a:effectLst>
                  <a:outerShdw blurRad="38100" dist="38100" dir="2700000" algn="tl">
                    <a:srgbClr val="000000">
                      <a:alpha val="43137"/>
                    </a:srgbClr>
                  </a:outerShdw>
                </a:effectLst>
              </a:rPr>
              <a:t>VIRGILIO, LLEVA UNA CORONA DE HOJAS DE LAUREL, SÍMBOLO DE LA EXCELENCIA POÉTICA. </a:t>
            </a:r>
          </a:p>
          <a:p>
            <a:pPr marL="0" indent="0" algn="just">
              <a:buNone/>
            </a:pPr>
            <a:endParaRPr lang="es-ES" b="1" dirty="0" smtClean="0">
              <a:solidFill>
                <a:srgbClr val="0070C0"/>
              </a:solidFill>
              <a:effectLst>
                <a:outerShdw blurRad="38100" dist="38100" dir="2700000" algn="tl">
                  <a:srgbClr val="000000">
                    <a:alpha val="43137"/>
                  </a:srgbClr>
                </a:outerShdw>
              </a:effectLst>
            </a:endParaRPr>
          </a:p>
          <a:p>
            <a:pPr marL="0" indent="0" algn="just">
              <a:buNone/>
            </a:pPr>
            <a:r>
              <a:rPr lang="es-ES" b="1" dirty="0" smtClean="0">
                <a:solidFill>
                  <a:srgbClr val="FF0000"/>
                </a:solidFill>
                <a:effectLst>
                  <a:outerShdw blurRad="38100" dist="38100" dir="2700000" algn="tl">
                    <a:srgbClr val="000000">
                      <a:alpha val="43137"/>
                    </a:srgbClr>
                  </a:outerShdw>
                </a:effectLst>
              </a:rPr>
              <a:t>¿ FIRMA DE VAN EYCK? (yod, feh, alef)</a:t>
            </a:r>
          </a:p>
          <a:p>
            <a:pPr marL="0" indent="0" algn="just">
              <a:buNone/>
            </a:pPr>
            <a:endParaRPr lang="es-ES" dirty="0"/>
          </a:p>
        </p:txBody>
      </p:sp>
      <p:sp>
        <p:nvSpPr>
          <p:cNvPr id="7" name="Dodecágono 6"/>
          <p:cNvSpPr/>
          <p:nvPr/>
        </p:nvSpPr>
        <p:spPr>
          <a:xfrm>
            <a:off x="1858166" y="264986"/>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D</a:t>
            </a:r>
            <a:endParaRPr lang="es-ES" sz="1400" b="1" dirty="0">
              <a:solidFill>
                <a:schemeClr val="tx1"/>
              </a:solidFill>
            </a:endParaRPr>
          </a:p>
        </p:txBody>
      </p:sp>
      <p:sp>
        <p:nvSpPr>
          <p:cNvPr id="8" name="Flecha izquierda 7"/>
          <p:cNvSpPr/>
          <p:nvPr/>
        </p:nvSpPr>
        <p:spPr>
          <a:xfrm rot="603495">
            <a:off x="4862938" y="2739456"/>
            <a:ext cx="1300828" cy="269802"/>
          </a:xfrm>
          <a:prstGeom prst="leftArrow">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lecha izquierda 8"/>
          <p:cNvSpPr/>
          <p:nvPr/>
        </p:nvSpPr>
        <p:spPr>
          <a:xfrm rot="16906896">
            <a:off x="2393001" y="2075200"/>
            <a:ext cx="1300828" cy="269802"/>
          </a:xfrm>
          <a:prstGeom prst="leftArrow">
            <a:avLst/>
          </a:prstGeom>
          <a:solidFill>
            <a:srgbClr val="0070C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lecha izquierda 9"/>
          <p:cNvSpPr/>
          <p:nvPr/>
        </p:nvSpPr>
        <p:spPr>
          <a:xfrm rot="19358358" flipV="1">
            <a:off x="4633899" y="3031749"/>
            <a:ext cx="576495" cy="170841"/>
          </a:xfrm>
          <a:prstGeom prst="leftArrow">
            <a:avLst>
              <a:gd name="adj1" fmla="val 56219"/>
              <a:gd name="adj2" fmla="val 50000"/>
            </a:avLst>
          </a:prstGeom>
          <a:solidFill>
            <a:srgbClr val="FF0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Flecha izquierda 10"/>
          <p:cNvSpPr/>
          <p:nvPr/>
        </p:nvSpPr>
        <p:spPr>
          <a:xfrm rot="4595226">
            <a:off x="1446699" y="4269994"/>
            <a:ext cx="1300828" cy="269802"/>
          </a:xfrm>
          <a:prstGeom prst="leftArrow">
            <a:avLst/>
          </a:prstGeom>
          <a:solidFill>
            <a:srgbClr val="FF00F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CuadroTexto 11"/>
          <p:cNvSpPr txBox="1"/>
          <p:nvPr/>
        </p:nvSpPr>
        <p:spPr>
          <a:xfrm>
            <a:off x="1181953" y="5971142"/>
            <a:ext cx="1506163" cy="369332"/>
          </a:xfrm>
          <a:prstGeom prst="rect">
            <a:avLst/>
          </a:prstGeom>
          <a:noFill/>
        </p:spPr>
        <p:txBody>
          <a:bodyPr wrap="square" rtlCol="0">
            <a:spAutoFit/>
          </a:bodyPr>
          <a:lstStyle/>
          <a:p>
            <a:r>
              <a:rPr lang="es-ES" b="1" dirty="0" smtClean="0">
                <a:solidFill>
                  <a:srgbClr val="FF0000"/>
                </a:solidFill>
                <a:effectLst>
                  <a:outerShdw blurRad="38100" dist="38100" dir="2700000" algn="tl">
                    <a:srgbClr val="000000">
                      <a:alpha val="43137"/>
                    </a:srgbClr>
                  </a:outerShdw>
                </a:effectLst>
              </a:rPr>
              <a:t>PATRIARCAS</a:t>
            </a:r>
            <a:endParaRPr lang="es-ES" dirty="0"/>
          </a:p>
        </p:txBody>
      </p:sp>
      <p:sp>
        <p:nvSpPr>
          <p:cNvPr id="15" name="CuadroTexto 14"/>
          <p:cNvSpPr txBox="1"/>
          <p:nvPr/>
        </p:nvSpPr>
        <p:spPr>
          <a:xfrm>
            <a:off x="3745014" y="5987018"/>
            <a:ext cx="1506163" cy="369332"/>
          </a:xfrm>
          <a:prstGeom prst="rect">
            <a:avLst/>
          </a:prstGeom>
          <a:noFill/>
        </p:spPr>
        <p:txBody>
          <a:bodyPr wrap="square" rtlCol="0">
            <a:spAutoFit/>
          </a:bodyPr>
          <a:lstStyle/>
          <a:p>
            <a:r>
              <a:rPr lang="es-ES" b="1" dirty="0" smtClean="0">
                <a:solidFill>
                  <a:srgbClr val="FF0000"/>
                </a:solidFill>
                <a:effectLst>
                  <a:outerShdw blurRad="38100" dist="38100" dir="2700000" algn="tl">
                    <a:srgbClr val="000000">
                      <a:alpha val="43137"/>
                    </a:srgbClr>
                  </a:outerShdw>
                </a:effectLst>
              </a:rPr>
              <a:t>PROFETAS</a:t>
            </a:r>
            <a:endParaRPr lang="es-ES" dirty="0"/>
          </a:p>
        </p:txBody>
      </p:sp>
      <p:sp>
        <p:nvSpPr>
          <p:cNvPr id="3" name="CuadroTexto 2"/>
          <p:cNvSpPr txBox="1"/>
          <p:nvPr/>
        </p:nvSpPr>
        <p:spPr>
          <a:xfrm>
            <a:off x="1815017" y="6437749"/>
            <a:ext cx="3001384" cy="369332"/>
          </a:xfrm>
          <a:prstGeom prst="rect">
            <a:avLst/>
          </a:prstGeom>
          <a:noFill/>
        </p:spPr>
        <p:txBody>
          <a:bodyPr wrap="square" rtlCol="0">
            <a:spAutoFit/>
          </a:bodyPr>
          <a:lstStyle/>
          <a:p>
            <a:pPr algn="ctr"/>
            <a:r>
              <a:rPr lang="es-ES" b="1" dirty="0" smtClean="0">
                <a:solidFill>
                  <a:srgbClr val="FF0000"/>
                </a:solidFill>
                <a:effectLst>
                  <a:outerShdw blurRad="38100" dist="38100" dir="2700000" algn="tl">
                    <a:srgbClr val="000000">
                      <a:alpha val="43137"/>
                    </a:srgbClr>
                  </a:outerShdw>
                </a:effectLst>
              </a:rPr>
              <a:t>ANTIGUO TESTAMENTO</a:t>
            </a:r>
            <a:endParaRPr lang="es-E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9457381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p:cTn id="20"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6">
                                            <p:txEl>
                                              <p:pRg st="2" end="2"/>
                                            </p:txEl>
                                          </p:spTgt>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p:cTn id="3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6">
                                            <p:txEl>
                                              <p:pRg st="3" end="3"/>
                                            </p:txEl>
                                          </p:spTgt>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 calcmode="lin" valueType="num">
                                      <p:cBhvr>
                                        <p:cTn id="46"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6">
                                            <p:txEl>
                                              <p:pRg st="5" end="5"/>
                                            </p:txEl>
                                          </p:spTgt>
                                        </p:tgtEl>
                                      </p:cBhvr>
                                    </p:animEffect>
                                  </p:child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48</a:t>
            </a:fld>
            <a:endParaRPr lang="es-ES" dirty="0"/>
          </a:p>
        </p:txBody>
      </p:sp>
      <p:sp>
        <p:nvSpPr>
          <p:cNvPr id="6" name="Marcador de texto 5"/>
          <p:cNvSpPr>
            <a:spLocks noGrp="1"/>
          </p:cNvSpPr>
          <p:nvPr>
            <p:ph type="body" sz="quarter" idx="4294967295"/>
          </p:nvPr>
        </p:nvSpPr>
        <p:spPr>
          <a:xfrm>
            <a:off x="636416" y="1311090"/>
            <a:ext cx="5797435" cy="5332081"/>
          </a:xfrm>
        </p:spPr>
        <p:txBody>
          <a:bodyPr rtlCol="0">
            <a:normAutofit fontScale="55000" lnSpcReduction="20000"/>
          </a:bodyPr>
          <a:lstStyle/>
          <a:p>
            <a:pPr marL="0" indent="0">
              <a:buNone/>
            </a:pPr>
            <a:r>
              <a:rPr lang="es-ES" sz="5800" b="1" dirty="0" smtClean="0">
                <a:solidFill>
                  <a:srgbClr val="FF0000"/>
                </a:solidFill>
                <a:effectLst>
                  <a:outerShdw blurRad="38100" dist="38100" dir="2700000" algn="tl">
                    <a:srgbClr val="000000">
                      <a:alpha val="43137"/>
                    </a:srgbClr>
                  </a:outerShdw>
                </a:effectLst>
              </a:rPr>
              <a:t>APÓSTOLES Y CLÉRIGOS. </a:t>
            </a:r>
            <a:r>
              <a:rPr lang="es-ES" sz="5800" b="1" dirty="0">
                <a:solidFill>
                  <a:srgbClr val="FF0000"/>
                </a:solidFill>
                <a:effectLst>
                  <a:outerShdw blurRad="38100" dist="38100" dir="2700000" algn="tl">
                    <a:srgbClr val="000000">
                      <a:alpha val="43137"/>
                    </a:srgbClr>
                  </a:outerShdw>
                </a:effectLst>
              </a:rPr>
              <a:t>(46</a:t>
            </a:r>
            <a:r>
              <a:rPr lang="es-ES" sz="5800" b="1" dirty="0" smtClean="0">
                <a:solidFill>
                  <a:srgbClr val="FF0000"/>
                </a:solidFill>
                <a:effectLst>
                  <a:outerShdw blurRad="38100" dist="38100" dir="2700000" algn="tl">
                    <a:srgbClr val="000000">
                      <a:alpha val="43137"/>
                    </a:srgbClr>
                  </a:outerShdw>
                </a:effectLst>
              </a:rPr>
              <a:t>)</a:t>
            </a:r>
          </a:p>
          <a:p>
            <a:pPr marL="0" indent="0" algn="just">
              <a:buNone/>
            </a:pPr>
            <a:r>
              <a:rPr lang="es-ES" sz="4000" b="1" dirty="0" smtClean="0">
                <a:solidFill>
                  <a:srgbClr val="7030A0"/>
                </a:solidFill>
                <a:effectLst>
                  <a:outerShdw blurRad="38100" dist="38100" dir="2700000" algn="tl">
                    <a:srgbClr val="000000">
                      <a:alpha val="43137"/>
                    </a:srgbClr>
                  </a:outerShdw>
                </a:effectLst>
              </a:rPr>
              <a:t>LOS PAPAS MARTÍN V, ALEJANDRO V Y GREGORIO XII, IDENTIFICADOS POR SUS TIARAS PONTIFICIAS.</a:t>
            </a:r>
          </a:p>
          <a:p>
            <a:pPr marL="0" indent="0" algn="just">
              <a:buNone/>
            </a:pPr>
            <a:r>
              <a:rPr lang="es-ES" sz="4000" b="1" dirty="0" smtClean="0">
                <a:solidFill>
                  <a:srgbClr val="FFC000"/>
                </a:solidFill>
                <a:effectLst>
                  <a:outerShdw blurRad="38100" dist="38100" dir="2700000" algn="tl">
                    <a:srgbClr val="000000">
                      <a:alpha val="43137"/>
                    </a:srgbClr>
                  </a:outerShdw>
                </a:effectLst>
              </a:rPr>
              <a:t>HAY CATORCE APÓSTOLES (SE INCLUYE A MATÍAS, PABLO Y BERNABÉ, Y NO ESTÁ JUDAS ISCARIOTE). </a:t>
            </a:r>
          </a:p>
          <a:p>
            <a:pPr marL="0" indent="0" algn="just">
              <a:buNone/>
            </a:pPr>
            <a:r>
              <a:rPr lang="es-ES" sz="4000" b="1" dirty="0" smtClean="0">
                <a:solidFill>
                  <a:srgbClr val="00B050"/>
                </a:solidFill>
                <a:effectLst>
                  <a:outerShdw blurRad="38100" dist="38100" dir="2700000" algn="tl">
                    <a:srgbClr val="000000">
                      <a:alpha val="43137"/>
                    </a:srgbClr>
                  </a:outerShdw>
                </a:effectLst>
              </a:rPr>
              <a:t>SAN LIVINO SE PUEDE RECONOCER GRACIAS A LAS TENAZAS QUE LLEVA EN LAS MANOS, DE LAS QUE CUELGA SU LENGUA. LIVINO FUE EL PATRÓN DE GANTE, Y DURANTE UN SERMÓN EN ESSE, SU LENGUA LE FUE ARRANCADA POR UNOS PAGANOS.</a:t>
            </a:r>
          </a:p>
          <a:p>
            <a:pPr marL="0" indent="0" algn="just">
              <a:buNone/>
            </a:pPr>
            <a:r>
              <a:rPr lang="es-ES" sz="4000" b="1" dirty="0" smtClean="0">
                <a:solidFill>
                  <a:srgbClr val="00B0F0"/>
                </a:solidFill>
                <a:effectLst>
                  <a:outerShdw blurRad="38100" dist="38100" dir="2700000" algn="tl">
                    <a:srgbClr val="000000">
                      <a:alpha val="43137"/>
                    </a:srgbClr>
                  </a:outerShdw>
                </a:effectLst>
              </a:rPr>
              <a:t>SAN ESTEBAN, QUE LLEVA UNA PILA DE PIEDRAS EN SU DALMÁTICA. ES EL PRIMER MÁRTIR. FUE LAPIDADO DESPUÉS DE ACUSAR A UN SUMO SACERDOTE DEL ASESINATO DE JESÚS.</a:t>
            </a:r>
          </a:p>
          <a:p>
            <a:pPr marL="0" indent="0" algn="just">
              <a:buNone/>
            </a:pPr>
            <a:endParaRPr lang="es-ES" sz="4000" b="1" dirty="0">
              <a:solidFill>
                <a:srgbClr val="FFC000"/>
              </a:solidFill>
              <a:effectLst>
                <a:outerShdw blurRad="38100" dist="38100" dir="2700000" algn="tl">
                  <a:srgbClr val="000000">
                    <a:alpha val="43137"/>
                  </a:srgbClr>
                </a:outerShdw>
              </a:effectLst>
            </a:endParaRPr>
          </a:p>
          <a:p>
            <a:pPr marL="0" indent="0" rtl="0">
              <a:buNone/>
            </a:pPr>
            <a:endParaRPr lang="es-ES" dirty="0"/>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xmlns="" val="0"/>
              </a:ext>
            </a:extLst>
          </a:blip>
          <a:srcRect l="55746" t="39545" b="1133"/>
          <a:stretch/>
        </p:blipFill>
        <p:spPr>
          <a:xfrm>
            <a:off x="6770219" y="1042623"/>
            <a:ext cx="5421781" cy="4144447"/>
          </a:xfrm>
          <a:prstGeom prst="rect">
            <a:avLst/>
          </a:prstGeom>
        </p:spPr>
      </p:pic>
      <p:sp>
        <p:nvSpPr>
          <p:cNvPr id="7" name="Dodecágono 6"/>
          <p:cNvSpPr/>
          <p:nvPr/>
        </p:nvSpPr>
        <p:spPr>
          <a:xfrm>
            <a:off x="9721678" y="170336"/>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E</a:t>
            </a:r>
            <a:endParaRPr lang="es-ES" sz="1400" b="1" dirty="0">
              <a:solidFill>
                <a:schemeClr val="tx1"/>
              </a:solidFill>
            </a:endParaRPr>
          </a:p>
        </p:txBody>
      </p:sp>
      <p:sp>
        <p:nvSpPr>
          <p:cNvPr id="8" name="Flecha izquierda 7"/>
          <p:cNvSpPr/>
          <p:nvPr/>
        </p:nvSpPr>
        <p:spPr>
          <a:xfrm rot="13666324">
            <a:off x="7464160" y="1581347"/>
            <a:ext cx="826795" cy="218682"/>
          </a:xfrm>
          <a:prstGeom prst="leftArrow">
            <a:avLst/>
          </a:prstGeom>
          <a:solidFill>
            <a:srgbClr val="FFC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lecha izquierda 8"/>
          <p:cNvSpPr/>
          <p:nvPr/>
        </p:nvSpPr>
        <p:spPr>
          <a:xfrm rot="7002637">
            <a:off x="9285313" y="3490018"/>
            <a:ext cx="826795" cy="218682"/>
          </a:xfrm>
          <a:prstGeom prst="leftArrow">
            <a:avLst/>
          </a:prstGeom>
          <a:solidFill>
            <a:srgbClr val="7030A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7030A0"/>
              </a:solidFill>
            </a:endParaRPr>
          </a:p>
        </p:txBody>
      </p:sp>
      <p:sp>
        <p:nvSpPr>
          <p:cNvPr id="10" name="Flecha izquierda 9"/>
          <p:cNvSpPr/>
          <p:nvPr/>
        </p:nvSpPr>
        <p:spPr>
          <a:xfrm rot="5400000">
            <a:off x="10673702" y="4072076"/>
            <a:ext cx="826795" cy="218682"/>
          </a:xfrm>
          <a:prstGeom prst="leftArrow">
            <a:avLst/>
          </a:prstGeom>
          <a:solidFill>
            <a:srgbClr val="00B0F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7030A0"/>
              </a:solidFill>
            </a:endParaRPr>
          </a:p>
        </p:txBody>
      </p:sp>
      <p:sp>
        <p:nvSpPr>
          <p:cNvPr id="11" name="Flecha izquierda 10"/>
          <p:cNvSpPr/>
          <p:nvPr/>
        </p:nvSpPr>
        <p:spPr>
          <a:xfrm rot="17187749">
            <a:off x="11276769" y="1581346"/>
            <a:ext cx="826795" cy="218682"/>
          </a:xfrm>
          <a:prstGeom prst="leftArrow">
            <a:avLst/>
          </a:prstGeom>
          <a:solidFill>
            <a:srgbClr val="00B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7030A0"/>
              </a:solidFill>
            </a:endParaRPr>
          </a:p>
        </p:txBody>
      </p:sp>
      <p:sp>
        <p:nvSpPr>
          <p:cNvPr id="12" name="CuadroTexto 11"/>
          <p:cNvSpPr txBox="1"/>
          <p:nvPr/>
        </p:nvSpPr>
        <p:spPr>
          <a:xfrm>
            <a:off x="7602631" y="5679902"/>
            <a:ext cx="3001384" cy="369332"/>
          </a:xfrm>
          <a:prstGeom prst="rect">
            <a:avLst/>
          </a:prstGeom>
          <a:noFill/>
        </p:spPr>
        <p:txBody>
          <a:bodyPr wrap="square" rtlCol="0">
            <a:spAutoFit/>
          </a:bodyPr>
          <a:lstStyle/>
          <a:p>
            <a:pPr algn="ctr"/>
            <a:r>
              <a:rPr lang="es-ES" b="1" dirty="0" smtClean="0">
                <a:solidFill>
                  <a:srgbClr val="0070C0"/>
                </a:solidFill>
                <a:effectLst>
                  <a:outerShdw blurRad="38100" dist="38100" dir="2700000" algn="tl">
                    <a:srgbClr val="000000">
                      <a:alpha val="43137"/>
                    </a:srgbClr>
                  </a:outerShdw>
                </a:effectLst>
              </a:rPr>
              <a:t>NUEVO TESTAMENTO</a:t>
            </a:r>
            <a:endParaRPr lang="es-ES"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1893568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p:cTn id="20"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6">
                                            <p:txEl>
                                              <p:pRg st="2" end="2"/>
                                            </p:txEl>
                                          </p:spTgt>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p:cTn id="3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6">
                                            <p:txEl>
                                              <p:pRg st="3" end="3"/>
                                            </p:txEl>
                                          </p:spTgt>
                                        </p:tgtEl>
                                      </p:cBhvr>
                                    </p:animEffect>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 calcmode="lin" valueType="num">
                                      <p:cBhvr>
                                        <p:cTn id="46"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6">
                                            <p:txEl>
                                              <p:pRg st="4" end="4"/>
                                            </p:txEl>
                                          </p:spTgt>
                                        </p:tgtEl>
                                      </p:cBhvr>
                                    </p:animEffect>
                                  </p:child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49</a:t>
            </a:fld>
            <a:endParaRPr lang="es-ES" dirty="0"/>
          </a:p>
        </p:txBody>
      </p:sp>
      <p:sp>
        <p:nvSpPr>
          <p:cNvPr id="6" name="Marcador de texto 5"/>
          <p:cNvSpPr>
            <a:spLocks noGrp="1"/>
          </p:cNvSpPr>
          <p:nvPr>
            <p:ph type="body" sz="quarter" idx="4294967295"/>
          </p:nvPr>
        </p:nvSpPr>
        <p:spPr>
          <a:xfrm>
            <a:off x="4076661" y="641350"/>
            <a:ext cx="7942741" cy="5575300"/>
          </a:xfrm>
        </p:spPr>
        <p:txBody>
          <a:bodyPr rtlCol="0">
            <a:normAutofit fontScale="92500"/>
          </a:bodyPr>
          <a:lstStyle/>
          <a:p>
            <a:pPr marL="0" indent="0" algn="just">
              <a:buNone/>
            </a:pPr>
            <a:r>
              <a:rPr lang="es-ES" sz="3600" b="1" dirty="0" smtClean="0">
                <a:solidFill>
                  <a:srgbClr val="FF0000"/>
                </a:solidFill>
                <a:effectLst>
                  <a:outerShdw blurRad="38100" dist="38100" dir="2700000" algn="tl">
                    <a:srgbClr val="000000">
                      <a:alpha val="43137"/>
                    </a:srgbClr>
                  </a:outerShdw>
                </a:effectLst>
              </a:rPr>
              <a:t>LA FUENTE DEL AGUA DE LA VIDA</a:t>
            </a:r>
            <a:endParaRPr lang="es-ES" sz="3600" b="1" dirty="0">
              <a:solidFill>
                <a:srgbClr val="FF0000"/>
              </a:solidFill>
              <a:effectLst>
                <a:outerShdw blurRad="38100" dist="38100" dir="2700000" algn="tl">
                  <a:srgbClr val="000000">
                    <a:alpha val="43137"/>
                  </a:srgbClr>
                </a:outerShdw>
              </a:effectLst>
            </a:endParaRPr>
          </a:p>
          <a:p>
            <a:pPr marL="0" indent="0" algn="just">
              <a:buNone/>
            </a:pPr>
            <a:r>
              <a:rPr lang="es-ES" b="1" dirty="0" smtClean="0">
                <a:solidFill>
                  <a:srgbClr val="FF0000"/>
                </a:solidFill>
                <a:effectLst>
                  <a:outerShdw blurRad="38100" dist="38100" dir="2700000" algn="tl">
                    <a:srgbClr val="000000">
                      <a:alpha val="43137"/>
                    </a:srgbClr>
                  </a:outerShdw>
                </a:effectLst>
              </a:rPr>
              <a:t>SIMBOLIZA LA CELEBRACIÓN DE LA SANTA MISA.</a:t>
            </a:r>
          </a:p>
          <a:p>
            <a:pPr marL="0" indent="0" algn="just">
              <a:buNone/>
            </a:pPr>
            <a:r>
              <a:rPr lang="es-ES" b="1" dirty="0" smtClean="0">
                <a:solidFill>
                  <a:srgbClr val="FF0000"/>
                </a:solidFill>
                <a:effectLst>
                  <a:outerShdw blurRad="38100" dist="38100" dir="2700000" algn="tl">
                    <a:srgbClr val="000000">
                      <a:alpha val="43137"/>
                    </a:srgbClr>
                  </a:outerShdw>
                </a:effectLst>
              </a:rPr>
              <a:t>DE ELLA FLUYE LA GRACIA INFINITA PARA LOS CREYENTES.</a:t>
            </a:r>
          </a:p>
          <a:p>
            <a:pPr marL="0" indent="0" algn="just">
              <a:buNone/>
            </a:pPr>
            <a:r>
              <a:rPr lang="es-ES" b="1" dirty="0" smtClean="0">
                <a:solidFill>
                  <a:srgbClr val="92D050"/>
                </a:solidFill>
                <a:effectLst>
                  <a:outerShdw blurRad="38100" dist="38100" dir="2700000" algn="tl">
                    <a:srgbClr val="000000">
                      <a:alpha val="43137"/>
                    </a:srgbClr>
                  </a:outerShdw>
                </a:effectLst>
              </a:rPr>
              <a:t>EL AGUA SALE DE UN CAÑO, CON EMBOCADURA DE GÁRGOLA, DANDO LA IMPRESIÓN DE SALIR DEL RETABLO Y DERRAMARSE POR LA CAPILLA. ESTÁ CORONADA POR UN ÁNGEL.</a:t>
            </a:r>
          </a:p>
          <a:p>
            <a:pPr marL="0" indent="0" algn="just">
              <a:buNone/>
            </a:pPr>
            <a:r>
              <a:rPr lang="es-ES" b="1" dirty="0" smtClean="0">
                <a:solidFill>
                  <a:srgbClr val="7030A0"/>
                </a:solidFill>
                <a:effectLst>
                  <a:outerShdw blurRad="38100" dist="38100" dir="2700000" algn="tl">
                    <a:srgbClr val="000000">
                      <a:alpha val="43137"/>
                    </a:srgbClr>
                  </a:outerShdw>
                </a:effectLst>
              </a:rPr>
              <a:t>EN SU BORDE OCTOGONAL ESTÁ LABRADA EN LATÍN LA INSCRIPCIÓN:</a:t>
            </a:r>
          </a:p>
          <a:p>
            <a:pPr marL="0" indent="0" algn="just">
              <a:buNone/>
            </a:pPr>
            <a:r>
              <a:rPr lang="es-ES" b="1" i="1" dirty="0" smtClean="0">
                <a:solidFill>
                  <a:srgbClr val="7030A0"/>
                </a:solidFill>
                <a:effectLst>
                  <a:outerShdw blurRad="38100" dist="38100" dir="2700000" algn="tl">
                    <a:srgbClr val="000000">
                      <a:alpha val="43137"/>
                    </a:srgbClr>
                  </a:outerShdw>
                </a:effectLst>
              </a:rPr>
              <a:t>“ÉSTA ES EL AGUA DE LA FUENTE DE LA VIDA QUE BROTA DEL TRONO DE DIOS Y DEL CORDERO” </a:t>
            </a:r>
            <a:r>
              <a:rPr lang="es-ES" b="1" dirty="0" smtClean="0">
                <a:solidFill>
                  <a:srgbClr val="7030A0"/>
                </a:solidFill>
                <a:effectLst>
                  <a:outerShdw blurRad="38100" dist="38100" dir="2700000" algn="tl">
                    <a:srgbClr val="000000">
                      <a:alpha val="43137"/>
                    </a:srgbClr>
                  </a:outerShdw>
                </a:effectLst>
              </a:rPr>
              <a:t>(APOCALIPSIS)</a:t>
            </a:r>
            <a:endParaRPr lang="es-ES" b="1" i="1" dirty="0" smtClean="0">
              <a:solidFill>
                <a:srgbClr val="7030A0"/>
              </a:solidFill>
              <a:effectLst>
                <a:outerShdw blurRad="38100" dist="38100" dir="2700000" algn="tl">
                  <a:srgbClr val="000000">
                    <a:alpha val="43137"/>
                  </a:srgbClr>
                </a:outerShdw>
              </a:effectLst>
            </a:endParaRPr>
          </a:p>
          <a:p>
            <a:pPr marL="0" indent="0" algn="just">
              <a:buNone/>
            </a:pPr>
            <a:r>
              <a:rPr lang="es-ES" sz="2000" b="1" i="1" dirty="0" smtClean="0">
                <a:solidFill>
                  <a:srgbClr val="7030A0"/>
                </a:solidFill>
                <a:effectLst>
                  <a:outerShdw blurRad="38100" dist="38100" dir="2700000" algn="tl">
                    <a:srgbClr val="000000">
                      <a:alpha val="43137"/>
                    </a:srgbClr>
                  </a:outerShdw>
                </a:effectLst>
              </a:rPr>
              <a:t>“HIC ES FONS AQUAE VITAE PROCEDENS DE SEDE DEI+ANGNI”</a:t>
            </a:r>
            <a:endParaRPr lang="es-ES" sz="2000" b="1" i="1" dirty="0">
              <a:solidFill>
                <a:srgbClr val="7030A0"/>
              </a:solidFill>
              <a:effectLst>
                <a:outerShdw blurRad="38100" dist="38100" dir="2700000" algn="tl">
                  <a:srgbClr val="000000">
                    <a:alpha val="43137"/>
                  </a:srgbClr>
                </a:outerShdw>
              </a:effectLst>
            </a:endParaRPr>
          </a:p>
          <a:p>
            <a:pPr marL="0" indent="0" rtl="0">
              <a:buNone/>
            </a:pPr>
            <a:endParaRPr lang="es-ES" dirty="0"/>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xmlns="" val="0"/>
              </a:ext>
            </a:extLst>
          </a:blip>
          <a:srcRect l="42255" t="39615" r="42389" b="11112"/>
          <a:stretch/>
        </p:blipFill>
        <p:spPr>
          <a:xfrm>
            <a:off x="65901" y="0"/>
            <a:ext cx="3498983" cy="6858000"/>
          </a:xfrm>
          <a:prstGeom prst="rect">
            <a:avLst/>
          </a:prstGeom>
        </p:spPr>
      </p:pic>
      <p:sp>
        <p:nvSpPr>
          <p:cNvPr id="7" name="Dodecágono 6"/>
          <p:cNvSpPr/>
          <p:nvPr/>
        </p:nvSpPr>
        <p:spPr>
          <a:xfrm>
            <a:off x="3816140" y="147938"/>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F</a:t>
            </a:r>
            <a:endParaRPr lang="es-ES" sz="1400" b="1" dirty="0">
              <a:solidFill>
                <a:schemeClr val="tx1"/>
              </a:solidFill>
            </a:endParaRPr>
          </a:p>
        </p:txBody>
      </p:sp>
      <p:sp>
        <p:nvSpPr>
          <p:cNvPr id="8" name="Flecha izquierda 7"/>
          <p:cNvSpPr/>
          <p:nvPr/>
        </p:nvSpPr>
        <p:spPr>
          <a:xfrm rot="19358358">
            <a:off x="2315639" y="1772974"/>
            <a:ext cx="1300828" cy="269802"/>
          </a:xfrm>
          <a:prstGeom prst="leftArrow">
            <a:avLst/>
          </a:prstGeom>
          <a:solidFill>
            <a:srgbClr val="92D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lecha izquierda 8"/>
          <p:cNvSpPr/>
          <p:nvPr/>
        </p:nvSpPr>
        <p:spPr>
          <a:xfrm rot="3556276">
            <a:off x="2278005" y="6081749"/>
            <a:ext cx="1300828" cy="269802"/>
          </a:xfrm>
          <a:prstGeom prst="leftArrow">
            <a:avLst/>
          </a:prstGeom>
          <a:solidFill>
            <a:srgbClr val="7030A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274877299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p:cTn id="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6">
                                            <p:txEl>
                                              <p:pRg st="3" end="3"/>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 calcmode="lin" valueType="num">
                                      <p:cBhvr>
                                        <p:cTn id="20"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6">
                                            <p:txEl>
                                              <p:pRg st="4" end="4"/>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p:cTn id="25"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6">
                                            <p:txEl>
                                              <p:pRg st="5" end="5"/>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 calcmode="lin" valueType="num">
                                      <p:cBhvr>
                                        <p:cTn id="30"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1"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2" dur="500"/>
                                        <p:tgtEl>
                                          <p:spTgt spid="6">
                                            <p:txEl>
                                              <p:pRg st="6" end="6"/>
                                            </p:txEl>
                                          </p:spTgt>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5</a:t>
            </a:fld>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87460" y="3754677"/>
            <a:ext cx="3473368" cy="2601673"/>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6936" y="659718"/>
            <a:ext cx="4381500" cy="5514975"/>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23114" y="301215"/>
            <a:ext cx="3930686" cy="2943868"/>
          </a:xfrm>
          <a:prstGeom prst="rect">
            <a:avLst/>
          </a:prstGeom>
        </p:spPr>
      </p:pic>
    </p:spTree>
    <p:extLst>
      <p:ext uri="{BB962C8B-B14F-4D97-AF65-F5344CB8AC3E}">
        <p14:creationId xmlns:p14="http://schemas.microsoft.com/office/powerpoint/2010/main" xmlns="" val="408028726"/>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50</a:t>
            </a:fld>
            <a:endParaRPr lang="es-ES" dirty="0"/>
          </a:p>
        </p:txBody>
      </p:sp>
      <p:sp>
        <p:nvSpPr>
          <p:cNvPr id="6" name="Marcador de texto 5"/>
          <p:cNvSpPr>
            <a:spLocks noGrp="1"/>
          </p:cNvSpPr>
          <p:nvPr>
            <p:ph type="body" sz="quarter" idx="4294967295"/>
          </p:nvPr>
        </p:nvSpPr>
        <p:spPr>
          <a:xfrm>
            <a:off x="5452431" y="701802"/>
            <a:ext cx="6478836" cy="4564261"/>
          </a:xfrm>
        </p:spPr>
        <p:txBody>
          <a:bodyPr rtlCol="0">
            <a:normAutofit/>
          </a:bodyPr>
          <a:lstStyle/>
          <a:p>
            <a:pPr marL="0" indent="0">
              <a:buNone/>
            </a:pPr>
            <a:r>
              <a:rPr lang="es-ES" sz="3600" b="1" dirty="0" smtClean="0">
                <a:solidFill>
                  <a:srgbClr val="FF0000"/>
                </a:solidFill>
                <a:effectLst>
                  <a:outerShdw blurRad="38100" dist="38100" dir="2700000" algn="tl">
                    <a:srgbClr val="000000">
                      <a:alpha val="43137"/>
                    </a:srgbClr>
                  </a:outerShdw>
                </a:effectLst>
              </a:rPr>
              <a:t>ÁNGELES. (16)</a:t>
            </a:r>
            <a:endParaRPr lang="es-ES" b="1" dirty="0" smtClean="0">
              <a:solidFill>
                <a:srgbClr val="FF0000"/>
              </a:solidFill>
              <a:effectLst>
                <a:outerShdw blurRad="38100" dist="38100" dir="2700000" algn="tl">
                  <a:srgbClr val="000000">
                    <a:alpha val="43137"/>
                  </a:srgbClr>
                </a:outerShdw>
              </a:effectLst>
            </a:endParaRPr>
          </a:p>
          <a:p>
            <a:pPr marL="0" indent="0" algn="just">
              <a:buNone/>
            </a:pPr>
            <a:r>
              <a:rPr lang="es-ES" b="1" dirty="0" smtClean="0">
                <a:solidFill>
                  <a:srgbClr val="FF0000"/>
                </a:solidFill>
                <a:effectLst>
                  <a:outerShdw blurRad="38100" dist="38100" dir="2700000" algn="tl">
                    <a:srgbClr val="000000">
                      <a:alpha val="43137"/>
                    </a:srgbClr>
                  </a:outerShdw>
                </a:effectLst>
              </a:rPr>
              <a:t>SE ARRODILLAN Y REZAN EN TORNO AL CORDERO.</a:t>
            </a:r>
          </a:p>
          <a:p>
            <a:pPr marL="0" indent="0" algn="just">
              <a:buNone/>
            </a:pPr>
            <a:r>
              <a:rPr lang="es-ES" b="1" dirty="0" smtClean="0">
                <a:solidFill>
                  <a:srgbClr val="7030A0"/>
                </a:solidFill>
                <a:effectLst>
                  <a:outerShdw blurRad="38100" dist="38100" dir="2700000" algn="tl">
                    <a:srgbClr val="000000">
                      <a:alpha val="43137"/>
                    </a:srgbClr>
                  </a:outerShdw>
                </a:effectLst>
              </a:rPr>
              <a:t>SUJETAN LOS INSTRUMENTOS DE LA PASIÓN: LA CRUZ, LA LANZA, LA COLUMNA  Y EL FLAGELO</a:t>
            </a:r>
          </a:p>
          <a:p>
            <a:pPr marL="0" indent="0" algn="just">
              <a:buNone/>
            </a:pPr>
            <a:r>
              <a:rPr lang="es-ES" b="1" dirty="0" smtClean="0">
                <a:solidFill>
                  <a:srgbClr val="92D050"/>
                </a:solidFill>
                <a:effectLst>
                  <a:outerShdw blurRad="38100" dist="38100" dir="2700000" algn="tl">
                    <a:srgbClr val="000000">
                      <a:alpha val="43137"/>
                    </a:srgbClr>
                  </a:outerShdw>
                </a:effectLst>
              </a:rPr>
              <a:t>ATAVIADOS COMO LOS MONAGUILLOS HACEN OSCILAR UNOS INCENSARIOS, CAPTADOS EN PLENO VUELO.</a:t>
            </a:r>
            <a:endParaRPr lang="es-ES" dirty="0">
              <a:solidFill>
                <a:srgbClr val="92D050"/>
              </a:solidFill>
            </a:endParaRPr>
          </a:p>
        </p:txBody>
      </p:sp>
      <p:pic>
        <p:nvPicPr>
          <p:cNvPr id="3" name="Imagen 2"/>
          <p:cNvPicPr>
            <a:picLocks noChangeAspect="1"/>
          </p:cNvPicPr>
          <p:nvPr/>
        </p:nvPicPr>
        <p:blipFill rotWithShape="1">
          <a:blip r:embed="rId3" cstate="print">
            <a:extLst>
              <a:ext uri="{28A0092B-C50C-407E-A947-70E740481C1C}">
                <a14:useLocalDpi xmlns:a14="http://schemas.microsoft.com/office/drawing/2010/main" xmlns="" val="0"/>
              </a:ext>
            </a:extLst>
          </a:blip>
          <a:srcRect l="34025" t="17095" r="34894" b="41273"/>
          <a:stretch/>
        </p:blipFill>
        <p:spPr>
          <a:xfrm>
            <a:off x="634053" y="1055709"/>
            <a:ext cx="4758691" cy="3893474"/>
          </a:xfrm>
          <a:prstGeom prst="rect">
            <a:avLst/>
          </a:prstGeom>
        </p:spPr>
      </p:pic>
      <p:sp>
        <p:nvSpPr>
          <p:cNvPr id="7" name="Dodecágono 6"/>
          <p:cNvSpPr/>
          <p:nvPr/>
        </p:nvSpPr>
        <p:spPr>
          <a:xfrm>
            <a:off x="1858166" y="264986"/>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G1</a:t>
            </a:r>
            <a:endParaRPr lang="es-ES" sz="1400" b="1" dirty="0">
              <a:solidFill>
                <a:schemeClr val="tx1"/>
              </a:solidFill>
            </a:endParaRPr>
          </a:p>
        </p:txBody>
      </p:sp>
      <p:sp>
        <p:nvSpPr>
          <p:cNvPr id="4" name="CuadroTexto 3"/>
          <p:cNvSpPr txBox="1"/>
          <p:nvPr/>
        </p:nvSpPr>
        <p:spPr>
          <a:xfrm>
            <a:off x="308471" y="5002575"/>
            <a:ext cx="11622795" cy="1938992"/>
          </a:xfrm>
          <a:prstGeom prst="rect">
            <a:avLst/>
          </a:prstGeom>
          <a:noFill/>
        </p:spPr>
        <p:txBody>
          <a:bodyPr wrap="square" rtlCol="0">
            <a:spAutoFit/>
          </a:bodyPr>
          <a:lstStyle/>
          <a:p>
            <a:r>
              <a:rPr lang="es-ES" sz="2000" b="1" dirty="0" smtClean="0">
                <a:solidFill>
                  <a:srgbClr val="0070C0"/>
                </a:solidFill>
                <a:effectLst>
                  <a:outerShdw blurRad="38100" dist="38100" dir="2700000" algn="tl">
                    <a:srgbClr val="000000">
                      <a:alpha val="43137"/>
                    </a:srgbClr>
                  </a:outerShdw>
                </a:effectLst>
              </a:rPr>
              <a:t>SUS ALAS MULTICOLORES TIENEN UN ORIGEN SIMBÓLICO RELACIONADO CON LAS ALAS COLORIDAS DE LAS AVES:</a:t>
            </a:r>
          </a:p>
          <a:p>
            <a:pPr marL="285750" indent="-285750">
              <a:buFontTx/>
              <a:buChar char="-"/>
            </a:pPr>
            <a:r>
              <a:rPr lang="es-ES" sz="2000" b="1" dirty="0" smtClean="0">
                <a:solidFill>
                  <a:srgbClr val="0070C0"/>
                </a:solidFill>
                <a:effectLst>
                  <a:outerShdw blurRad="38100" dist="38100" dir="2700000" algn="tl">
                    <a:srgbClr val="000000">
                      <a:alpha val="43137"/>
                    </a:srgbClr>
                  </a:outerShdw>
                </a:effectLst>
              </a:rPr>
              <a:t>PAVO REAL: SE CREÍA QUE SU CARNE NO SE DESCOMPONÍA, POR LO QUE SE ASOCIA CON LA RESURRECCIÓN DE CRISTO.</a:t>
            </a:r>
          </a:p>
          <a:p>
            <a:pPr marL="285750" indent="-285750">
              <a:buFontTx/>
              <a:buChar char="-"/>
            </a:pPr>
            <a:r>
              <a:rPr lang="es-ES" sz="2000" b="1" dirty="0" smtClean="0">
                <a:solidFill>
                  <a:srgbClr val="0070C0"/>
                </a:solidFill>
                <a:effectLst>
                  <a:outerShdw blurRad="38100" dist="38100" dir="2700000" algn="tl">
                    <a:srgbClr val="000000">
                      <a:alpha val="43137"/>
                    </a:srgbClr>
                  </a:outerShdw>
                </a:effectLst>
              </a:rPr>
              <a:t>EL LORO: SI A UN LORO SE LE PUEDE ENSEÑAR A DECIR </a:t>
            </a:r>
            <a:r>
              <a:rPr lang="es-ES" sz="2000" b="1" i="1" dirty="0" smtClean="0">
                <a:solidFill>
                  <a:srgbClr val="0070C0"/>
                </a:solidFill>
                <a:effectLst>
                  <a:outerShdw blurRad="38100" dist="38100" dir="2700000" algn="tl">
                    <a:srgbClr val="000000">
                      <a:alpha val="43137"/>
                    </a:srgbClr>
                  </a:outerShdw>
                </a:effectLst>
              </a:rPr>
              <a:t>“AVE MARÍA” </a:t>
            </a:r>
            <a:r>
              <a:rPr lang="es-ES" sz="2000" b="1" dirty="0" smtClean="0">
                <a:solidFill>
                  <a:srgbClr val="0070C0"/>
                </a:solidFill>
                <a:effectLst>
                  <a:outerShdw blurRad="38100" dist="38100" dir="2700000" algn="tl">
                    <a:srgbClr val="000000">
                      <a:alpha val="43137"/>
                    </a:srgbClr>
                  </a:outerShdw>
                </a:effectLst>
              </a:rPr>
              <a:t>¿POR QUÉ MARÍA NO PUEDE SER UNA VIRGEN ENCINTA? </a:t>
            </a:r>
            <a:endParaRPr lang="es-ES" sz="2000" dirty="0">
              <a:solidFill>
                <a:srgbClr val="0070C0"/>
              </a:solidFill>
            </a:endParaRPr>
          </a:p>
        </p:txBody>
      </p:sp>
      <p:sp>
        <p:nvSpPr>
          <p:cNvPr id="8" name="Flecha izquierda 7"/>
          <p:cNvSpPr/>
          <p:nvPr/>
        </p:nvSpPr>
        <p:spPr>
          <a:xfrm rot="19558936">
            <a:off x="2036255" y="1579013"/>
            <a:ext cx="1300828" cy="269802"/>
          </a:xfrm>
          <a:prstGeom prst="leftArrow">
            <a:avLst/>
          </a:prstGeom>
          <a:solidFill>
            <a:srgbClr val="7030A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lecha izquierda 8"/>
          <p:cNvSpPr/>
          <p:nvPr/>
        </p:nvSpPr>
        <p:spPr>
          <a:xfrm rot="18000314">
            <a:off x="3319752" y="1515819"/>
            <a:ext cx="1300828" cy="269802"/>
          </a:xfrm>
          <a:prstGeom prst="leftArrow">
            <a:avLst/>
          </a:prstGeom>
          <a:solidFill>
            <a:srgbClr val="7030A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lecha izquierda 9"/>
          <p:cNvSpPr/>
          <p:nvPr/>
        </p:nvSpPr>
        <p:spPr>
          <a:xfrm rot="3055666">
            <a:off x="2362985" y="4170911"/>
            <a:ext cx="1300828" cy="269802"/>
          </a:xfrm>
          <a:prstGeom prst="leftArrow">
            <a:avLst/>
          </a:prstGeom>
          <a:solidFill>
            <a:srgbClr val="92D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Flecha izquierda 10"/>
          <p:cNvSpPr/>
          <p:nvPr/>
        </p:nvSpPr>
        <p:spPr>
          <a:xfrm rot="14929185">
            <a:off x="626934" y="1822356"/>
            <a:ext cx="1300828" cy="269802"/>
          </a:xfrm>
          <a:prstGeom prst="leftArrow">
            <a:avLst/>
          </a:prstGeom>
          <a:solidFill>
            <a:srgbClr val="0070C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312750748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
                                            <p:txEl>
                                              <p:pRg st="2" end="2"/>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6">
                                            <p:txEl>
                                              <p:pRg st="3" end="3"/>
                                            </p:txEl>
                                          </p:spTgt>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 calcmode="lin" valueType="num">
                                      <p:cBhvr>
                                        <p:cTn id="38"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4">
                                            <p:txEl>
                                              <p:pRg st="0" end="0"/>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p:cTn id="4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45" dur="500"/>
                                        <p:tgtEl>
                                          <p:spTgt spid="4">
                                            <p:txEl>
                                              <p:pRg st="1" end="1"/>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 calcmode="lin" valueType="num">
                                      <p:cBhvr>
                                        <p:cTn id="4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50" dur="500"/>
                                        <p:tgtEl>
                                          <p:spTgt spid="4">
                                            <p:txEl>
                                              <p:pRg st="2" end="2"/>
                                            </p:txEl>
                                          </p:spTgt>
                                        </p:tgtEl>
                                      </p:cBhvr>
                                    </p:animEffect>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51</a:t>
            </a:fld>
            <a:endParaRPr lang="es-ES" dirty="0"/>
          </a:p>
        </p:txBody>
      </p:sp>
      <p:sp>
        <p:nvSpPr>
          <p:cNvPr id="9" name="Dodecágono 8"/>
          <p:cNvSpPr/>
          <p:nvPr/>
        </p:nvSpPr>
        <p:spPr>
          <a:xfrm>
            <a:off x="5972966" y="198312"/>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G2</a:t>
            </a:r>
            <a:endParaRPr lang="es-ES" sz="1400" b="1" dirty="0">
              <a:solidFill>
                <a:schemeClr val="tx1"/>
              </a:solidFill>
            </a:endParaRPr>
          </a:p>
        </p:txBody>
      </p:sp>
      <p:sp>
        <p:nvSpPr>
          <p:cNvPr id="3" name="Rectángulo 2"/>
          <p:cNvSpPr/>
          <p:nvPr/>
        </p:nvSpPr>
        <p:spPr>
          <a:xfrm>
            <a:off x="5427644" y="886191"/>
            <a:ext cx="6096000" cy="3785652"/>
          </a:xfrm>
          <a:prstGeom prst="rect">
            <a:avLst/>
          </a:prstGeom>
        </p:spPr>
        <p:txBody>
          <a:bodyPr>
            <a:spAutoFit/>
          </a:bodyPr>
          <a:lstStyle/>
          <a:p>
            <a:pPr algn="just"/>
            <a:r>
              <a:rPr lang="es-ES" sz="2400" b="1" dirty="0" smtClean="0">
                <a:solidFill>
                  <a:srgbClr val="FF0000"/>
                </a:solidFill>
                <a:effectLst>
                  <a:outerShdw blurRad="38100" dist="38100" dir="2700000" algn="tl">
                    <a:srgbClr val="000000">
                      <a:alpha val="43137"/>
                    </a:srgbClr>
                  </a:outerShdw>
                </a:effectLst>
              </a:rPr>
              <a:t>EL ALTAR DEL CORDERO</a:t>
            </a:r>
            <a:endParaRPr lang="es-ES" sz="2400" b="1" dirty="0">
              <a:solidFill>
                <a:srgbClr val="FF0000"/>
              </a:solidFill>
              <a:effectLst>
                <a:outerShdw blurRad="38100" dist="38100" dir="2700000" algn="tl">
                  <a:srgbClr val="000000">
                    <a:alpha val="43137"/>
                  </a:srgbClr>
                </a:outerShdw>
              </a:effectLst>
            </a:endParaRPr>
          </a:p>
          <a:p>
            <a:pPr algn="just"/>
            <a:r>
              <a:rPr lang="es-ES" b="1" dirty="0" smtClean="0">
                <a:solidFill>
                  <a:srgbClr val="00B050"/>
                </a:solidFill>
                <a:effectLst>
                  <a:outerShdw blurRad="38100" dist="38100" dir="2700000" algn="tl">
                    <a:srgbClr val="000000">
                      <a:alpha val="43137"/>
                    </a:srgbClr>
                  </a:outerShdw>
                </a:effectLst>
              </a:rPr>
              <a:t>EN EL ALTAR SE PUEDE LEER:</a:t>
            </a:r>
          </a:p>
          <a:p>
            <a:pPr algn="just"/>
            <a:r>
              <a:rPr lang="es-ES" b="1" i="1" dirty="0" smtClean="0">
                <a:solidFill>
                  <a:srgbClr val="00B050"/>
                </a:solidFill>
                <a:effectLst>
                  <a:outerShdw blurRad="38100" dist="38100" dir="2700000" algn="tl">
                    <a:srgbClr val="000000">
                      <a:alpha val="43137"/>
                    </a:srgbClr>
                  </a:outerShdw>
                </a:effectLst>
              </a:rPr>
              <a:t>“ESTE ES EL CORDERO DE DIOS QUE QUITA EL PECADO DEL MUNDO”</a:t>
            </a:r>
            <a:endParaRPr lang="es-ES" b="1" i="1" dirty="0">
              <a:solidFill>
                <a:srgbClr val="00B050"/>
              </a:solidFill>
              <a:effectLst>
                <a:outerShdw blurRad="38100" dist="38100" dir="2700000" algn="tl">
                  <a:srgbClr val="000000">
                    <a:alpha val="43137"/>
                  </a:srgbClr>
                </a:outerShdw>
              </a:effectLst>
            </a:endParaRPr>
          </a:p>
          <a:p>
            <a:pPr algn="just"/>
            <a:r>
              <a:rPr lang="es-ES" b="1" i="1" dirty="0" smtClean="0">
                <a:solidFill>
                  <a:srgbClr val="00B050"/>
                </a:solidFill>
                <a:effectLst>
                  <a:outerShdw blurRad="38100" dist="38100" dir="2700000" algn="tl">
                    <a:srgbClr val="000000">
                      <a:alpha val="43137"/>
                    </a:srgbClr>
                  </a:outerShdw>
                </a:effectLst>
              </a:rPr>
              <a:t>“JESÚS ES EL CAMINO, LA VERDAD Y LA VIDA” . </a:t>
            </a:r>
            <a:endParaRPr lang="es-ES" b="1" i="1" dirty="0">
              <a:solidFill>
                <a:srgbClr val="00B050"/>
              </a:solidFill>
              <a:effectLst>
                <a:outerShdw blurRad="38100" dist="38100" dir="2700000" algn="tl">
                  <a:srgbClr val="000000">
                    <a:alpha val="43137"/>
                  </a:srgbClr>
                </a:outerShdw>
              </a:effectLst>
            </a:endParaRPr>
          </a:p>
          <a:p>
            <a:pPr algn="just"/>
            <a:r>
              <a:rPr lang="es-ES" b="1" dirty="0" smtClean="0">
                <a:solidFill>
                  <a:srgbClr val="00B050"/>
                </a:solidFill>
                <a:effectLst>
                  <a:outerShdw blurRad="38100" dist="38100" dir="2700000" algn="tl">
                    <a:srgbClr val="000000">
                      <a:alpha val="43137"/>
                    </a:srgbClr>
                  </a:outerShdw>
                </a:effectLst>
              </a:rPr>
              <a:t>TOMADO DEL EVANGELIO DE SAN JUAN.</a:t>
            </a:r>
          </a:p>
          <a:p>
            <a:pPr algn="just"/>
            <a:endParaRPr lang="es-ES" b="1" dirty="0">
              <a:solidFill>
                <a:srgbClr val="00B050"/>
              </a:solidFill>
              <a:effectLst>
                <a:outerShdw blurRad="38100" dist="38100" dir="2700000" algn="tl">
                  <a:srgbClr val="000000">
                    <a:alpha val="43137"/>
                  </a:srgbClr>
                </a:outerShdw>
              </a:effectLst>
            </a:endParaRPr>
          </a:p>
          <a:p>
            <a:pPr algn="just"/>
            <a:r>
              <a:rPr lang="es-ES" b="1" dirty="0" smtClean="0">
                <a:solidFill>
                  <a:srgbClr val="002060"/>
                </a:solidFill>
                <a:effectLst>
                  <a:outerShdw blurRad="38100" dist="38100" dir="2700000" algn="tl">
                    <a:srgbClr val="000000">
                      <a:alpha val="43137"/>
                    </a:srgbClr>
                  </a:outerShdw>
                </a:effectLst>
              </a:rPr>
              <a:t>EL CENTRO DE LA ESCENA LO PROTAGONIZA EL CORDERO SOBRE UN ALTAR. SU SANGRE BROTA DEL PECHO Y LLENA EL CÁLIZ, LO QUE SIMBOLIZA LA FIGURA DE CRISTO Y SU SACRIFICIO EN LA CRUZ, QUE PURIFICA AL MUNDO.</a:t>
            </a:r>
          </a:p>
          <a:p>
            <a:pPr algn="just"/>
            <a:endParaRPr lang="es-ES" b="1" dirty="0" smtClean="0">
              <a:solidFill>
                <a:srgbClr val="002060"/>
              </a:solidFill>
              <a:effectLst>
                <a:outerShdw blurRad="38100" dist="38100" dir="2700000" algn="tl">
                  <a:srgbClr val="000000">
                    <a:alpha val="43137"/>
                  </a:srgbClr>
                </a:outerShdw>
              </a:effectLst>
            </a:endParaRPr>
          </a:p>
          <a:p>
            <a:pPr algn="just"/>
            <a:endParaRPr lang="es-ES" b="1" dirty="0">
              <a:solidFill>
                <a:srgbClr val="00B050"/>
              </a:solidFill>
              <a:effectLst>
                <a:outerShdw blurRad="38100" dist="38100" dir="2700000" algn="tl">
                  <a:srgbClr val="000000">
                    <a:alpha val="43137"/>
                  </a:srgbClr>
                </a:outerShdw>
              </a:effectLst>
            </a:endParaRPr>
          </a:p>
        </p:txBody>
      </p:sp>
      <p:pic>
        <p:nvPicPr>
          <p:cNvPr id="8" name="Imagen 7"/>
          <p:cNvPicPr>
            <a:picLocks noChangeAspect="1"/>
          </p:cNvPicPr>
          <p:nvPr/>
        </p:nvPicPr>
        <p:blipFill rotWithShape="1">
          <a:blip r:embed="rId3" cstate="print">
            <a:extLst>
              <a:ext uri="{28A0092B-C50C-407E-A947-70E740481C1C}">
                <a14:useLocalDpi xmlns:a14="http://schemas.microsoft.com/office/drawing/2010/main" xmlns="" val="0"/>
              </a:ext>
            </a:extLst>
          </a:blip>
          <a:srcRect l="44803" t="29641" r="45206" b="53682"/>
          <a:stretch/>
        </p:blipFill>
        <p:spPr>
          <a:xfrm>
            <a:off x="176270" y="198312"/>
            <a:ext cx="4919306" cy="5016240"/>
          </a:xfrm>
          <a:prstGeom prst="rect">
            <a:avLst/>
          </a:prstGeom>
        </p:spPr>
      </p:pic>
      <p:pic>
        <p:nvPicPr>
          <p:cNvPr id="10" name="Imagen 9"/>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1123721" y="4368383"/>
            <a:ext cx="3237323" cy="1954534"/>
          </a:xfrm>
          <a:prstGeom prst="rect">
            <a:avLst/>
          </a:prstGeom>
        </p:spPr>
      </p:pic>
      <p:sp>
        <p:nvSpPr>
          <p:cNvPr id="11" name="Flecha izquierda 10"/>
          <p:cNvSpPr/>
          <p:nvPr/>
        </p:nvSpPr>
        <p:spPr>
          <a:xfrm rot="2750170">
            <a:off x="1533920" y="2875142"/>
            <a:ext cx="1300828" cy="269802"/>
          </a:xfrm>
          <a:prstGeom prst="leftArrow">
            <a:avLst/>
          </a:prstGeom>
          <a:solidFill>
            <a:srgbClr val="00206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Flecha izquierda 11"/>
          <p:cNvSpPr/>
          <p:nvPr/>
        </p:nvSpPr>
        <p:spPr>
          <a:xfrm rot="19358358">
            <a:off x="4140815" y="2373228"/>
            <a:ext cx="1300828" cy="269802"/>
          </a:xfrm>
          <a:prstGeom prst="leftArrow">
            <a:avLst/>
          </a:prstGeom>
          <a:solidFill>
            <a:srgbClr val="92D05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Dodecágono 12"/>
          <p:cNvSpPr/>
          <p:nvPr/>
        </p:nvSpPr>
        <p:spPr>
          <a:xfrm>
            <a:off x="6826077" y="198312"/>
            <a:ext cx="521043" cy="568410"/>
          </a:xfrm>
          <a:prstGeom prst="dodecag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G3</a:t>
            </a:r>
            <a:endParaRPr lang="es-ES" sz="1400" b="1" dirty="0">
              <a:solidFill>
                <a:schemeClr val="tx1"/>
              </a:solidFill>
            </a:endParaRPr>
          </a:p>
        </p:txBody>
      </p:sp>
      <p:sp>
        <p:nvSpPr>
          <p:cNvPr id="4" name="CuadroTexto 3"/>
          <p:cNvSpPr txBox="1"/>
          <p:nvPr/>
        </p:nvSpPr>
        <p:spPr>
          <a:xfrm>
            <a:off x="804232" y="6388225"/>
            <a:ext cx="4373697" cy="369332"/>
          </a:xfrm>
          <a:prstGeom prst="rect">
            <a:avLst/>
          </a:prstGeom>
          <a:noFill/>
        </p:spPr>
        <p:txBody>
          <a:bodyPr wrap="square" rtlCol="0">
            <a:spAutoFit/>
          </a:bodyPr>
          <a:lstStyle/>
          <a:p>
            <a:r>
              <a:rPr lang="es-ES" dirty="0" smtClean="0">
                <a:solidFill>
                  <a:srgbClr val="FF00FF"/>
                </a:solidFill>
                <a:effectLst>
                  <a:outerShdw blurRad="38100" dist="38100" dir="2700000" algn="tl">
                    <a:srgbClr val="000000">
                      <a:alpha val="43137"/>
                    </a:srgbClr>
                  </a:outerShdw>
                </a:effectLst>
              </a:rPr>
              <a:t>ANTES Y DESPUÉS DE LA ÚLTIMA LIMPIEZA</a:t>
            </a:r>
            <a:endParaRPr lang="es-ES" dirty="0">
              <a:solidFill>
                <a:srgbClr val="FF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7640373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 calcmode="lin" valueType="num">
                                      <p:cBhvr>
                                        <p:cTn id="48"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4">
                                            <p:txEl>
                                              <p:pRg st="0" end="0"/>
                                            </p:txEl>
                                          </p:spTgt>
                                        </p:tgtEl>
                                      </p:cBhvr>
                                    </p:animEffect>
                                  </p:childTnLst>
                                </p:cTn>
                              </p:par>
                              <p:par>
                                <p:cTn id="51" presetID="53" presetClass="entr" presetSubtype="16"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600" fill="hold"/>
                                        <p:tgtEl>
                                          <p:spTgt spid="10"/>
                                        </p:tgtEl>
                                        <p:attrNameLst>
                                          <p:attrName>ppt_w</p:attrName>
                                        </p:attrNameLst>
                                      </p:cBhvr>
                                      <p:tavLst>
                                        <p:tav tm="0">
                                          <p:val>
                                            <p:fltVal val="0"/>
                                          </p:val>
                                        </p:tav>
                                        <p:tav tm="100000">
                                          <p:val>
                                            <p:strVal val="#ppt_w"/>
                                          </p:val>
                                        </p:tav>
                                      </p:tavLst>
                                    </p:anim>
                                    <p:anim calcmode="lin" valueType="num">
                                      <p:cBhvr>
                                        <p:cTn id="54" dur="600" fill="hold"/>
                                        <p:tgtEl>
                                          <p:spTgt spid="10"/>
                                        </p:tgtEl>
                                        <p:attrNameLst>
                                          <p:attrName>ppt_h</p:attrName>
                                        </p:attrNameLst>
                                      </p:cBhvr>
                                      <p:tavLst>
                                        <p:tav tm="0">
                                          <p:val>
                                            <p:fltVal val="0"/>
                                          </p:val>
                                        </p:tav>
                                        <p:tav tm="100000">
                                          <p:val>
                                            <p:strVal val="#ppt_h"/>
                                          </p:val>
                                        </p:tav>
                                      </p:tavLst>
                                    </p:anim>
                                    <p:animEffect transition="in" filter="fade">
                                      <p:cBhvr>
                                        <p:cTn id="55" dur="6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rtl="0"/>
            <a:fld id="{4997E989-D798-4C62-8E93-3D2D613C2488}" type="slidenum">
              <a:rPr lang="es-ES" noProof="0" smtClean="0"/>
              <a:pPr rtl="0"/>
              <a:t>52</a:t>
            </a:fld>
            <a:endParaRPr lang="es-ES" noProof="0" dirty="0"/>
          </a:p>
        </p:txBody>
      </p:sp>
      <p:sp>
        <p:nvSpPr>
          <p:cNvPr id="4" name="Rectángulo 3"/>
          <p:cNvSpPr/>
          <p:nvPr/>
        </p:nvSpPr>
        <p:spPr>
          <a:xfrm>
            <a:off x="5901369" y="705711"/>
            <a:ext cx="6096000" cy="5539978"/>
          </a:xfrm>
          <a:prstGeom prst="rect">
            <a:avLst/>
          </a:prstGeom>
        </p:spPr>
        <p:txBody>
          <a:bodyPr>
            <a:spAutoFit/>
          </a:bodyPr>
          <a:lstStyle/>
          <a:p>
            <a:pPr algn="ctr" fontAlgn="base"/>
            <a:r>
              <a:rPr lang="el-GR" sz="2400" b="1" dirty="0">
                <a:solidFill>
                  <a:srgbClr val="002060"/>
                </a:solidFill>
                <a:latin typeface="PT Sans"/>
              </a:rPr>
              <a:t>Ὑπὸ τὴν σὴν εὐσπλαγχνίαν,</a:t>
            </a:r>
            <a:br>
              <a:rPr lang="el-GR" sz="2400" b="1" dirty="0">
                <a:solidFill>
                  <a:srgbClr val="002060"/>
                </a:solidFill>
                <a:latin typeface="PT Sans"/>
              </a:rPr>
            </a:br>
            <a:r>
              <a:rPr lang="el-GR" sz="2400" b="1" dirty="0">
                <a:solidFill>
                  <a:srgbClr val="002060"/>
                </a:solidFill>
                <a:latin typeface="PT Sans"/>
              </a:rPr>
              <a:t>καταφεύγομεν, Θεοτόκε.</a:t>
            </a:r>
            <a:br>
              <a:rPr lang="el-GR" sz="2400" b="1" dirty="0">
                <a:solidFill>
                  <a:srgbClr val="002060"/>
                </a:solidFill>
                <a:latin typeface="PT Sans"/>
              </a:rPr>
            </a:br>
            <a:r>
              <a:rPr lang="el-GR" sz="2400" b="1" dirty="0">
                <a:solidFill>
                  <a:srgbClr val="002060"/>
                </a:solidFill>
                <a:latin typeface="PT Sans"/>
              </a:rPr>
              <a:t>Τὰς ἡμῶν ἱκεσίας,</a:t>
            </a:r>
            <a:br>
              <a:rPr lang="el-GR" sz="2400" b="1" dirty="0">
                <a:solidFill>
                  <a:srgbClr val="002060"/>
                </a:solidFill>
                <a:latin typeface="PT Sans"/>
              </a:rPr>
            </a:br>
            <a:r>
              <a:rPr lang="el-GR" sz="2400" b="1" dirty="0">
                <a:solidFill>
                  <a:srgbClr val="002060"/>
                </a:solidFill>
                <a:latin typeface="PT Sans"/>
              </a:rPr>
              <a:t>μὴ παρίδῃςἐν περιστάσει,</a:t>
            </a:r>
            <a:br>
              <a:rPr lang="el-GR" sz="2400" b="1" dirty="0">
                <a:solidFill>
                  <a:srgbClr val="002060"/>
                </a:solidFill>
                <a:latin typeface="PT Sans"/>
              </a:rPr>
            </a:br>
            <a:r>
              <a:rPr lang="el-GR" sz="2400" b="1" dirty="0">
                <a:solidFill>
                  <a:srgbClr val="002060"/>
                </a:solidFill>
                <a:latin typeface="PT Sans"/>
              </a:rPr>
              <a:t>ἀλλ᾽ ἐκ κινδύνων λύτρωσαι ἡμᾶς,</a:t>
            </a:r>
            <a:br>
              <a:rPr lang="el-GR" sz="2400" b="1" dirty="0">
                <a:solidFill>
                  <a:srgbClr val="002060"/>
                </a:solidFill>
                <a:latin typeface="PT Sans"/>
              </a:rPr>
            </a:br>
            <a:r>
              <a:rPr lang="el-GR" sz="2400" b="1" dirty="0">
                <a:solidFill>
                  <a:srgbClr val="002060"/>
                </a:solidFill>
                <a:latin typeface="PT Sans"/>
              </a:rPr>
              <a:t>μόνη Ἁγνή, μόνη εὐλογημένη.</a:t>
            </a:r>
          </a:p>
          <a:p>
            <a:pPr fontAlgn="base"/>
            <a:endParaRPr lang="es-ES" dirty="0">
              <a:solidFill>
                <a:srgbClr val="272223"/>
              </a:solidFill>
              <a:latin typeface="PT Sans"/>
            </a:endParaRPr>
          </a:p>
          <a:p>
            <a:pPr algn="ctr" fontAlgn="base"/>
            <a:r>
              <a:rPr lang="es-ES" sz="2400" b="1" dirty="0">
                <a:solidFill>
                  <a:srgbClr val="002060"/>
                </a:solidFill>
                <a:effectLst>
                  <a:outerShdw blurRad="38100" dist="38100" dir="2700000" algn="tl">
                    <a:srgbClr val="000000">
                      <a:alpha val="43137"/>
                    </a:srgbClr>
                  </a:outerShdw>
                </a:effectLst>
                <a:latin typeface="PT Sans"/>
              </a:rPr>
              <a:t>“Bajo tu amparo nos</a:t>
            </a:r>
            <a:br>
              <a:rPr lang="es-ES" sz="2400" b="1" dirty="0">
                <a:solidFill>
                  <a:srgbClr val="002060"/>
                </a:solidFill>
                <a:effectLst>
                  <a:outerShdw blurRad="38100" dist="38100" dir="2700000" algn="tl">
                    <a:srgbClr val="000000">
                      <a:alpha val="43137"/>
                    </a:srgbClr>
                  </a:outerShdw>
                </a:effectLst>
                <a:latin typeface="PT Sans"/>
              </a:rPr>
            </a:br>
            <a:r>
              <a:rPr lang="es-ES" sz="2400" b="1" dirty="0">
                <a:solidFill>
                  <a:srgbClr val="002060"/>
                </a:solidFill>
                <a:effectLst>
                  <a:outerShdw blurRad="38100" dist="38100" dir="2700000" algn="tl">
                    <a:srgbClr val="000000">
                      <a:alpha val="43137"/>
                    </a:srgbClr>
                  </a:outerShdw>
                </a:effectLst>
                <a:latin typeface="PT Sans"/>
              </a:rPr>
              <a:t>acogemos,</a:t>
            </a:r>
            <a:br>
              <a:rPr lang="es-ES" sz="2400" b="1" dirty="0">
                <a:solidFill>
                  <a:srgbClr val="002060"/>
                </a:solidFill>
                <a:effectLst>
                  <a:outerShdw blurRad="38100" dist="38100" dir="2700000" algn="tl">
                    <a:srgbClr val="000000">
                      <a:alpha val="43137"/>
                    </a:srgbClr>
                  </a:outerShdw>
                </a:effectLst>
                <a:latin typeface="PT Sans"/>
              </a:rPr>
            </a:br>
            <a:r>
              <a:rPr lang="es-ES" sz="2400" b="1" dirty="0">
                <a:solidFill>
                  <a:srgbClr val="002060"/>
                </a:solidFill>
                <a:effectLst>
                  <a:outerShdw blurRad="38100" dist="38100" dir="2700000" algn="tl">
                    <a:srgbClr val="000000">
                      <a:alpha val="43137"/>
                    </a:srgbClr>
                  </a:outerShdw>
                </a:effectLst>
                <a:latin typeface="PT Sans"/>
              </a:rPr>
              <a:t>Santa Madre de Dios;</a:t>
            </a:r>
            <a:br>
              <a:rPr lang="es-ES" sz="2400" b="1" dirty="0">
                <a:solidFill>
                  <a:srgbClr val="002060"/>
                </a:solidFill>
                <a:effectLst>
                  <a:outerShdw blurRad="38100" dist="38100" dir="2700000" algn="tl">
                    <a:srgbClr val="000000">
                      <a:alpha val="43137"/>
                    </a:srgbClr>
                  </a:outerShdw>
                </a:effectLst>
                <a:latin typeface="PT Sans"/>
              </a:rPr>
            </a:br>
            <a:r>
              <a:rPr lang="es-ES" sz="2400" b="1" dirty="0">
                <a:solidFill>
                  <a:srgbClr val="002060"/>
                </a:solidFill>
                <a:effectLst>
                  <a:outerShdw blurRad="38100" dist="38100" dir="2700000" algn="tl">
                    <a:srgbClr val="000000">
                      <a:alpha val="43137"/>
                    </a:srgbClr>
                  </a:outerShdw>
                </a:effectLst>
                <a:latin typeface="PT Sans"/>
              </a:rPr>
              <a:t>no deseches las súplicas</a:t>
            </a:r>
            <a:br>
              <a:rPr lang="es-ES" sz="2400" b="1" dirty="0">
                <a:solidFill>
                  <a:srgbClr val="002060"/>
                </a:solidFill>
                <a:effectLst>
                  <a:outerShdw blurRad="38100" dist="38100" dir="2700000" algn="tl">
                    <a:srgbClr val="000000">
                      <a:alpha val="43137"/>
                    </a:srgbClr>
                  </a:outerShdw>
                </a:effectLst>
                <a:latin typeface="PT Sans"/>
              </a:rPr>
            </a:br>
            <a:r>
              <a:rPr lang="es-ES" sz="2400" b="1" dirty="0">
                <a:solidFill>
                  <a:srgbClr val="002060"/>
                </a:solidFill>
                <a:effectLst>
                  <a:outerShdw blurRad="38100" dist="38100" dir="2700000" algn="tl">
                    <a:srgbClr val="000000">
                      <a:alpha val="43137"/>
                    </a:srgbClr>
                  </a:outerShdw>
                </a:effectLst>
                <a:latin typeface="PT Sans"/>
              </a:rPr>
              <a:t>que te dirigimos en nuestras necesidades,</a:t>
            </a:r>
            <a:br>
              <a:rPr lang="es-ES" sz="2400" b="1" dirty="0">
                <a:solidFill>
                  <a:srgbClr val="002060"/>
                </a:solidFill>
                <a:effectLst>
                  <a:outerShdw blurRad="38100" dist="38100" dir="2700000" algn="tl">
                    <a:srgbClr val="000000">
                      <a:alpha val="43137"/>
                    </a:srgbClr>
                  </a:outerShdw>
                </a:effectLst>
                <a:latin typeface="PT Sans"/>
              </a:rPr>
            </a:br>
            <a:r>
              <a:rPr lang="es-ES" sz="2400" b="1" dirty="0">
                <a:solidFill>
                  <a:srgbClr val="002060"/>
                </a:solidFill>
                <a:effectLst>
                  <a:outerShdw blurRad="38100" dist="38100" dir="2700000" algn="tl">
                    <a:srgbClr val="000000">
                      <a:alpha val="43137"/>
                    </a:srgbClr>
                  </a:outerShdw>
                </a:effectLst>
                <a:latin typeface="PT Sans"/>
              </a:rPr>
              <a:t>antes bien, líbranos de todo peligro,</a:t>
            </a:r>
            <a:br>
              <a:rPr lang="es-ES" sz="2400" b="1" dirty="0">
                <a:solidFill>
                  <a:srgbClr val="002060"/>
                </a:solidFill>
                <a:effectLst>
                  <a:outerShdw blurRad="38100" dist="38100" dir="2700000" algn="tl">
                    <a:srgbClr val="000000">
                      <a:alpha val="43137"/>
                    </a:srgbClr>
                  </a:outerShdw>
                </a:effectLst>
                <a:latin typeface="PT Sans"/>
              </a:rPr>
            </a:br>
            <a:r>
              <a:rPr lang="es-ES" sz="2400" b="1" dirty="0">
                <a:solidFill>
                  <a:srgbClr val="002060"/>
                </a:solidFill>
                <a:effectLst>
                  <a:outerShdw blurRad="38100" dist="38100" dir="2700000" algn="tl">
                    <a:srgbClr val="000000">
                      <a:alpha val="43137"/>
                    </a:srgbClr>
                  </a:outerShdw>
                </a:effectLst>
                <a:latin typeface="PT Sans"/>
              </a:rPr>
              <a:t>¡oh siempre Virgen, gloriosa y bendita!”.</a:t>
            </a:r>
            <a:endParaRPr lang="es-ES" sz="2400" b="1" i="0" dirty="0">
              <a:solidFill>
                <a:srgbClr val="002060"/>
              </a:solidFill>
              <a:effectLst>
                <a:outerShdw blurRad="38100" dist="38100" dir="2700000" algn="tl">
                  <a:srgbClr val="000000">
                    <a:alpha val="43137"/>
                  </a:srgbClr>
                </a:outerShdw>
              </a:effectLst>
              <a:latin typeface="PT Sans"/>
            </a:endParaRPr>
          </a:p>
        </p:txBody>
      </p:sp>
      <p:pic>
        <p:nvPicPr>
          <p:cNvPr id="5" name="Imagen 4"/>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rot="5400000">
            <a:off x="-59416" y="1090841"/>
            <a:ext cx="6017724" cy="4513293"/>
          </a:xfrm>
          <a:prstGeom prst="rect">
            <a:avLst/>
          </a:prstGeom>
        </p:spPr>
      </p:pic>
    </p:spTree>
    <p:extLst>
      <p:ext uri="{BB962C8B-B14F-4D97-AF65-F5344CB8AC3E}">
        <p14:creationId xmlns:p14="http://schemas.microsoft.com/office/powerpoint/2010/main" xmlns="" val="2412961718"/>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FF0000"/>
                </a:solidFill>
                <a:effectLst>
                  <a:outerShdw blurRad="38100" dist="38100" dir="2700000" algn="tl">
                    <a:srgbClr val="000000">
                      <a:alpha val="43137"/>
                    </a:srgbClr>
                  </a:outerShdw>
                </a:effectLst>
              </a:rPr>
              <a:t>EL POLÍPTICO DE GANTE</a:t>
            </a:r>
            <a:br>
              <a:rPr lang="es-ES" dirty="0">
                <a:solidFill>
                  <a:srgbClr val="FF0000"/>
                </a:solidFill>
                <a:effectLst>
                  <a:outerShdw blurRad="38100" dist="38100" dir="2700000" algn="tl">
                    <a:srgbClr val="000000">
                      <a:alpha val="43137"/>
                    </a:srgbClr>
                  </a:outerShdw>
                </a:effectLst>
              </a:rPr>
            </a:br>
            <a:r>
              <a:rPr lang="es-ES" dirty="0">
                <a:solidFill>
                  <a:srgbClr val="FF0000"/>
                </a:solidFill>
                <a:effectLst>
                  <a:outerShdw blurRad="38100" dist="38100" dir="2700000" algn="tl">
                    <a:srgbClr val="000000">
                      <a:alpha val="43137"/>
                    </a:srgbClr>
                  </a:outerShdw>
                </a:effectLst>
              </a:rPr>
              <a:t>La adoración del Cordero Místico</a:t>
            </a:r>
          </a:p>
        </p:txBody>
      </p:sp>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6</a:t>
            </a:fld>
            <a:endParaRPr lang="es-ES" dirty="0"/>
          </a:p>
        </p:txBody>
      </p:sp>
      <p:sp>
        <p:nvSpPr>
          <p:cNvPr id="6" name="Marcador de texto 5"/>
          <p:cNvSpPr>
            <a:spLocks noGrp="1"/>
          </p:cNvSpPr>
          <p:nvPr>
            <p:ph type="body" sz="quarter" idx="4294967295"/>
          </p:nvPr>
        </p:nvSpPr>
        <p:spPr>
          <a:xfrm>
            <a:off x="657225" y="1990725"/>
            <a:ext cx="10953750" cy="4248150"/>
          </a:xfrm>
        </p:spPr>
        <p:txBody>
          <a:bodyPr rtlCol="0">
            <a:normAutofit/>
          </a:bodyPr>
          <a:lstStyle/>
          <a:p>
            <a:pPr marL="0" indent="0" rtl="0">
              <a:buNone/>
            </a:pPr>
            <a:r>
              <a:rPr lang="es-ES" sz="3200" b="1" dirty="0" smtClean="0">
                <a:solidFill>
                  <a:srgbClr val="002060"/>
                </a:solidFill>
                <a:effectLst>
                  <a:outerShdw blurRad="38100" dist="38100" dir="2700000" algn="tl">
                    <a:srgbClr val="000000">
                      <a:alpha val="43137"/>
                    </a:srgbClr>
                  </a:outerShdw>
                </a:effectLst>
              </a:rPr>
              <a:t>PINTADO ENTRE 1426 Y 1432 POR HUBERT y JAN VAN EYCK.</a:t>
            </a:r>
          </a:p>
          <a:p>
            <a:pPr marL="0" indent="0" rtl="0">
              <a:buNone/>
            </a:pP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10600" y="2420595"/>
            <a:ext cx="3037259" cy="4118317"/>
          </a:xfrm>
          <a:prstGeom prst="rect">
            <a:avLst/>
          </a:prstGeom>
        </p:spPr>
      </p:pic>
      <p:pic>
        <p:nvPicPr>
          <p:cNvPr id="4" name="Imagen 3"/>
          <p:cNvPicPr>
            <a:picLocks noChangeAspect="1"/>
          </p:cNvPicPr>
          <p:nvPr/>
        </p:nvPicPr>
        <p:blipFill rotWithShape="1">
          <a:blip r:embed="rId4" cstate="screen">
            <a:extLst>
              <a:ext uri="{28A0092B-C50C-407E-A947-70E740481C1C}">
                <a14:useLocalDpi xmlns:a14="http://schemas.microsoft.com/office/drawing/2010/main" xmlns="" val="0"/>
              </a:ext>
            </a:extLst>
          </a:blip>
          <a:srcRect b="31451"/>
          <a:stretch/>
        </p:blipFill>
        <p:spPr>
          <a:xfrm>
            <a:off x="1225616" y="2586228"/>
            <a:ext cx="3688864" cy="4135247"/>
          </a:xfrm>
          <a:prstGeom prst="rect">
            <a:avLst/>
          </a:prstGeom>
        </p:spPr>
      </p:pic>
      <p:sp>
        <p:nvSpPr>
          <p:cNvPr id="5" name="Flecha izquierda 4"/>
          <p:cNvSpPr/>
          <p:nvPr/>
        </p:nvSpPr>
        <p:spPr>
          <a:xfrm rot="19417807">
            <a:off x="4466298" y="3113775"/>
            <a:ext cx="2572330" cy="5378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xmlns="" val="57928868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pPr rtl="0"/>
            <a:fld id="{4997E989-D798-4C62-8E93-3D2D613C2488}" type="slidenum">
              <a:rPr lang="es-ES" noProof="0" smtClean="0"/>
              <a:pPr rtl="0"/>
              <a:t>7</a:t>
            </a:fld>
            <a:endParaRPr lang="es-ES" noProof="0" dirty="0"/>
          </a:p>
        </p:txBody>
      </p:sp>
      <p:sp>
        <p:nvSpPr>
          <p:cNvPr id="4" name="Rectángulo 3"/>
          <p:cNvSpPr/>
          <p:nvPr/>
        </p:nvSpPr>
        <p:spPr>
          <a:xfrm>
            <a:off x="378615" y="762684"/>
            <a:ext cx="11564039" cy="1733808"/>
          </a:xfrm>
          <a:prstGeom prst="rect">
            <a:avLst/>
          </a:prstGeom>
        </p:spPr>
        <p:txBody>
          <a:bodyPr wrap="square">
            <a:spAutoFit/>
          </a:bodyPr>
          <a:lstStyle/>
          <a:p>
            <a:pPr algn="just">
              <a:lnSpc>
                <a:spcPct val="90000"/>
              </a:lnSpc>
              <a:spcBef>
                <a:spcPts val="1000"/>
              </a:spcBef>
            </a:pPr>
            <a:r>
              <a:rPr lang="es-ES" sz="2400" b="1" dirty="0" smtClean="0">
                <a:solidFill>
                  <a:srgbClr val="7030A0"/>
                </a:solidFill>
                <a:effectLst>
                  <a:outerShdw blurRad="38100" dist="38100" dir="2700000" algn="tl">
                    <a:srgbClr val="000000">
                      <a:alpha val="43137"/>
                    </a:srgbClr>
                  </a:outerShdw>
                </a:effectLst>
              </a:rPr>
              <a:t>En </a:t>
            </a:r>
            <a:r>
              <a:rPr lang="es-ES" sz="2400" b="1" dirty="0">
                <a:solidFill>
                  <a:srgbClr val="7030A0"/>
                </a:solidFill>
                <a:effectLst>
                  <a:outerShdw blurRad="38100" dist="38100" dir="2700000" algn="tl">
                    <a:srgbClr val="000000">
                      <a:alpha val="43137"/>
                    </a:srgbClr>
                  </a:outerShdw>
                </a:effectLst>
              </a:rPr>
              <a:t>el año 1823, durante una limpieza de los marcos de los paneles laterales exteriores, se descubre un </a:t>
            </a:r>
            <a:r>
              <a:rPr lang="es-ES" sz="2400" b="1" dirty="0" smtClean="0">
                <a:solidFill>
                  <a:srgbClr val="7030A0"/>
                </a:solidFill>
                <a:effectLst>
                  <a:outerShdw blurRad="38100" dist="38100" dir="2700000" algn="tl">
                    <a:srgbClr val="000000">
                      <a:alpha val="43137"/>
                    </a:srgbClr>
                  </a:outerShdw>
                </a:effectLst>
              </a:rPr>
              <a:t>cuarteto: </a:t>
            </a:r>
          </a:p>
          <a:p>
            <a:pPr algn="just">
              <a:lnSpc>
                <a:spcPct val="90000"/>
              </a:lnSpc>
              <a:spcBef>
                <a:spcPts val="1000"/>
              </a:spcBef>
            </a:pPr>
            <a:endParaRPr lang="es-ES" sz="2400" b="1" dirty="0">
              <a:solidFill>
                <a:srgbClr val="FF0000"/>
              </a:solidFill>
              <a:effectLst>
                <a:outerShdw blurRad="38100" dist="38100" dir="2700000" algn="tl">
                  <a:srgbClr val="000000">
                    <a:alpha val="43137"/>
                  </a:srgbClr>
                </a:outerShdw>
              </a:effectLst>
            </a:endParaRPr>
          </a:p>
          <a:p>
            <a:pPr algn="just">
              <a:lnSpc>
                <a:spcPct val="90000"/>
              </a:lnSpc>
              <a:spcBef>
                <a:spcPts val="1000"/>
              </a:spcBef>
            </a:pPr>
            <a:endParaRPr lang="es-ES" sz="2800" b="1" dirty="0">
              <a:solidFill>
                <a:srgbClr val="FF0000"/>
              </a:solidFill>
              <a:effectLst>
                <a:outerShdw blurRad="38100" dist="38100" dir="2700000" algn="tl">
                  <a:srgbClr val="000000">
                    <a:alpha val="43137"/>
                  </a:srgbClr>
                </a:outerShdw>
              </a:effectLst>
            </a:endParaRPr>
          </a:p>
        </p:txBody>
      </p:sp>
      <p:sp>
        <p:nvSpPr>
          <p:cNvPr id="6" name="CuadroTexto 5"/>
          <p:cNvSpPr txBox="1"/>
          <p:nvPr/>
        </p:nvSpPr>
        <p:spPr>
          <a:xfrm>
            <a:off x="467847" y="1595021"/>
            <a:ext cx="3923840" cy="5262979"/>
          </a:xfrm>
          <a:prstGeom prst="rect">
            <a:avLst/>
          </a:prstGeom>
          <a:noFill/>
        </p:spPr>
        <p:txBody>
          <a:bodyPr wrap="square" rtlCol="0">
            <a:spAutoFit/>
          </a:bodyPr>
          <a:lstStyle/>
          <a:p>
            <a:pPr algn="just"/>
            <a:r>
              <a:rPr lang="es-ES" sz="2800" b="1" dirty="0">
                <a:solidFill>
                  <a:srgbClr val="00B050"/>
                </a:solidFill>
                <a:effectLst>
                  <a:outerShdw blurRad="38100" dist="38100" dir="2700000" algn="tl">
                    <a:srgbClr val="000000">
                      <a:alpha val="43137"/>
                    </a:srgbClr>
                  </a:outerShdw>
                </a:effectLst>
              </a:rPr>
              <a:t>El pintor Hubert Van Eyck, mayor del cual no hay nadie, comenzó esta obra. Su hermano Jan, el segundo en su arte, completó la ardua tarea a petición de Joos Vijd. A través de este verso, este último le invita a contemplar el resultado el día 6 de mayo [del año 1432].</a:t>
            </a:r>
            <a:endParaRPr lang="es-ES" sz="2800" dirty="0">
              <a:solidFill>
                <a:srgbClr val="00B050"/>
              </a:solidFill>
            </a:endParaRPr>
          </a:p>
        </p:txBody>
      </p:sp>
      <p:pic>
        <p:nvPicPr>
          <p:cNvPr id="7" name="Imagen 6"/>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4781320" y="1823239"/>
            <a:ext cx="6771701" cy="3616395"/>
          </a:xfrm>
          <a:prstGeom prst="rect">
            <a:avLst/>
          </a:prstGeom>
        </p:spPr>
      </p:pic>
    </p:spTree>
    <p:extLst>
      <p:ext uri="{BB962C8B-B14F-4D97-AF65-F5344CB8AC3E}">
        <p14:creationId xmlns:p14="http://schemas.microsoft.com/office/powerpoint/2010/main" xmlns="" val="1679055267"/>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8</a:t>
            </a:fld>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27120" y="0"/>
            <a:ext cx="4983480" cy="6921500"/>
          </a:xfrm>
          <a:prstGeom prst="rect">
            <a:avLst/>
          </a:prstGeom>
        </p:spPr>
      </p:pic>
    </p:spTree>
    <p:extLst>
      <p:ext uri="{BB962C8B-B14F-4D97-AF65-F5344CB8AC3E}">
        <p14:creationId xmlns:p14="http://schemas.microsoft.com/office/powerpoint/2010/main" xmlns="" val="3110716839"/>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2" name="Marcador de número de diapositiva 41"/>
          <p:cNvSpPr>
            <a:spLocks noGrp="1"/>
          </p:cNvSpPr>
          <p:nvPr>
            <p:ph type="sldNum" sz="quarter" idx="12"/>
          </p:nvPr>
        </p:nvSpPr>
        <p:spPr/>
        <p:txBody>
          <a:bodyPr rtlCol="0"/>
          <a:lstStyle/>
          <a:p>
            <a:pPr rtl="0"/>
            <a:fld id="{5AE1514C-5E56-4738-A1FF-4B1CFD2A3E36}" type="slidenum">
              <a:rPr lang="es-ES" smtClean="0"/>
              <a:pPr rtl="0"/>
              <a:t>9</a:t>
            </a:fld>
            <a:endParaRPr lang="es-ES" dirty="0"/>
          </a:p>
        </p:txBody>
      </p:sp>
      <p:sp>
        <p:nvSpPr>
          <p:cNvPr id="6" name="Marcador de texto 5"/>
          <p:cNvSpPr>
            <a:spLocks noGrp="1"/>
          </p:cNvSpPr>
          <p:nvPr>
            <p:ph type="body" sz="quarter" idx="4294967295"/>
          </p:nvPr>
        </p:nvSpPr>
        <p:spPr>
          <a:xfrm>
            <a:off x="3106738" y="2924175"/>
            <a:ext cx="9085262" cy="1089025"/>
          </a:xfrm>
        </p:spPr>
        <p:txBody>
          <a:bodyPr rtlCol="0">
            <a:normAutofit/>
          </a:bodyPr>
          <a:lstStyle/>
          <a:p>
            <a:pPr marL="0" indent="0" rtl="0">
              <a:buNone/>
            </a:pP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4827" y="0"/>
            <a:ext cx="9244914" cy="6847014"/>
          </a:xfrm>
          <a:prstGeom prst="rect">
            <a:avLst/>
          </a:prstGeom>
        </p:spPr>
      </p:pic>
    </p:spTree>
    <p:extLst>
      <p:ext uri="{BB962C8B-B14F-4D97-AF65-F5344CB8AC3E}">
        <p14:creationId xmlns:p14="http://schemas.microsoft.com/office/powerpoint/2010/main" xmlns="" val="210185588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480f6609812271f56e53f2aff71704">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b48d77c16982ba2890c3fe2b4c067b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0CA71C-6B24-463C-853F-076A02E27CBC}">
  <ds:schemaRefs>
    <ds:schemaRef ds:uri="http://schemas.microsoft.com/sharepoint/v3/contenttype/forms"/>
  </ds:schemaRefs>
</ds:datastoreItem>
</file>

<file path=customXml/itemProps2.xml><?xml version="1.0" encoding="utf-8"?>
<ds:datastoreItem xmlns:ds="http://schemas.openxmlformats.org/officeDocument/2006/customXml" ds:itemID="{9D2E6351-E64A-42DD-A554-7DF752222129}">
  <ds:schemaRef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www.w3.org/XML/1998/namespace"/>
    <ds:schemaRef ds:uri="16c05727-aa75-4e4a-9b5f-8a80a1165891"/>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B1C2FF92-1ACE-4D23-9586-85906FF02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3458</Words>
  <Application>Microsoft Office PowerPoint</Application>
  <PresentationFormat>Personalizado</PresentationFormat>
  <Paragraphs>380</Paragraphs>
  <Slides>52</Slides>
  <Notes>48</Notes>
  <HiddenSlides>0</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Tema de Office</vt:lpstr>
      <vt:lpstr>DESDE LA ANUNCIACIÓN  AL APOCALIPSIS</vt:lpstr>
      <vt:lpstr>EL POLÍPTICO DE GANTE La adoración del Cordero Místico</vt:lpstr>
      <vt:lpstr>EL POLÍPTICO DE GANTE La adoración del Cordero Místico</vt:lpstr>
      <vt:lpstr>EL POLÍPTICO DE GANTE La adoración del Cordero Místico</vt:lpstr>
      <vt:lpstr>Diapositiva 5</vt:lpstr>
      <vt:lpstr>EL POLÍPTICO DE GANTE La adoración del Cordero Místico</vt:lpstr>
      <vt:lpstr>Diapositiva 7</vt:lpstr>
      <vt:lpstr>Diapositiva 8</vt:lpstr>
      <vt:lpstr>Diapositiva 9</vt:lpstr>
      <vt:lpstr>Diapositiva 10</vt:lpstr>
      <vt:lpstr>Diapositiva 11</vt:lpstr>
      <vt:lpstr>Diapositiva 12</vt:lpstr>
      <vt:lpstr>Diapositiva 13</vt:lpstr>
      <vt:lpstr>Diapositiva 14</vt:lpstr>
      <vt:lpstr>EL LIRIO BLANCO EN LA MANO INDICA LA VIRGINIDAD Y LA PUREZA DE MARÍA Y QUE GABRIEL NO PRETENDE HACERLE NINGÚN DAÑO</vt:lpstr>
      <vt:lpstr>EL ESPÍRITU SANTO , EN FORMA DE PALOMA, DESCIENDE  SOBRE ELLA, SEÑALANDO QUE ALOJARÁ EN SU SENO A CRISTO</vt:lpstr>
      <vt:lpstr>Diapositiva 17</vt:lpstr>
      <vt:lpstr>EL PEQUEÑO ARCO  TRILOBULADO, QUE SE ASEMEJA A UN TRÉBOL, HACE REFERENCIA A LA SANTÍSIMA TRINIDAD</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 </vt:lpstr>
      <vt:lpstr>DÉESIS (PLEGARIA/SÚPLICA)</vt:lpstr>
      <vt:lpstr> </vt:lpstr>
      <vt:lpstr> </vt:lpstr>
      <vt:lpstr>++</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2022-04-09T11:28:18Z</dcterms:created>
  <dcterms:modified xsi:type="dcterms:W3CDTF">2023-03-11T15:29:44Z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