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handoutMasterIdLst>
    <p:handoutMasterId r:id="rId27"/>
  </p:handoutMasterIdLst>
  <p:sldIdLst>
    <p:sldId id="257" r:id="rId5"/>
    <p:sldId id="273" r:id="rId6"/>
    <p:sldId id="290" r:id="rId7"/>
    <p:sldId id="291" r:id="rId8"/>
    <p:sldId id="285" r:id="rId9"/>
    <p:sldId id="293" r:id="rId10"/>
    <p:sldId id="292" r:id="rId11"/>
    <p:sldId id="294" r:id="rId12"/>
    <p:sldId id="295" r:id="rId13"/>
    <p:sldId id="296" r:id="rId14"/>
    <p:sldId id="297" r:id="rId15"/>
    <p:sldId id="298" r:id="rId16"/>
    <p:sldId id="299" r:id="rId17"/>
    <p:sldId id="274" r:id="rId18"/>
    <p:sldId id="275" r:id="rId19"/>
    <p:sldId id="282" r:id="rId20"/>
    <p:sldId id="283" r:id="rId21"/>
    <p:sldId id="276" r:id="rId22"/>
    <p:sldId id="301" r:id="rId23"/>
    <p:sldId id="303" r:id="rId24"/>
    <p:sldId id="302" r:id="rId25"/>
  </p:sldIdLst>
  <p:sldSz cx="12188825"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280" autoAdjust="0"/>
  </p:normalViewPr>
  <p:slideViewPr>
    <p:cSldViewPr>
      <p:cViewPr varScale="1">
        <p:scale>
          <a:sx n="115" d="100"/>
          <a:sy n="115" d="100"/>
        </p:scale>
        <p:origin x="-318" y="-114"/>
      </p:cViewPr>
      <p:guideLst>
        <p:guide orient="horz" pos="2160"/>
        <p:guide pos="3839"/>
      </p:guideLst>
    </p:cSldViewPr>
  </p:slideViewPr>
  <p:notesTextViewPr>
    <p:cViewPr>
      <p:scale>
        <a:sx n="1" d="1"/>
        <a:sy n="1" d="1"/>
      </p:scale>
      <p:origin x="0" y="0"/>
    </p:cViewPr>
  </p:notesTextViewPr>
  <p:notesViewPr>
    <p:cSldViewPr>
      <p:cViewPr varScale="1">
        <p:scale>
          <a:sx n="88" d="100"/>
          <a:sy n="88" d="100"/>
        </p:scale>
        <p:origin x="2478" y="6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s-ES" dirty="0"/>
          </a:p>
        </p:txBody>
      </p:sp>
      <p:sp>
        <p:nvSpPr>
          <p:cNvPr id="3" name="Marcador de posición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DD89C0C2-8A3B-4968-9009-5AE0FCA939F8}" type="datetime1">
              <a:rPr lang="es-ES" smtClean="0"/>
              <a:pPr algn="r" rtl="0"/>
              <a:t>04/05/2022</a:t>
            </a:fld>
            <a:endParaRPr lang="es-ES" dirty="0"/>
          </a:p>
        </p:txBody>
      </p:sp>
      <p:sp>
        <p:nvSpPr>
          <p:cNvPr id="4" name="Marcador de posición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s-ES" dirty="0"/>
          </a:p>
        </p:txBody>
      </p:sp>
      <p:sp>
        <p:nvSpPr>
          <p:cNvPr id="5" name="Marcador de posición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9C567D4A-04CB-4EDF-8FB1-342A02FC8EC5}" type="slidenum">
              <a:rPr lang="es-ES" smtClean="0"/>
              <a:pPr algn="r" rtl="0"/>
              <a:t>‹Nº›</a:t>
            </a:fld>
            <a:endParaRPr lang="es-ES" dirty="0"/>
          </a:p>
        </p:txBody>
      </p:sp>
    </p:spTree>
    <p:extLst>
      <p:ext uri="{BB962C8B-B14F-4D97-AF65-F5344CB8AC3E}">
        <p14:creationId xmlns:p14="http://schemas.microsoft.com/office/powerpoint/2010/main" xmlns=""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s-ES" noProof="0" dirty="0"/>
          </a:p>
        </p:txBody>
      </p:sp>
      <p:sp>
        <p:nvSpPr>
          <p:cNvPr id="3" name="Marcador de posición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D7A11987-E5A7-42B0-A14C-FA9C541A1496}" type="datetime1">
              <a:rPr lang="es-ES" noProof="0" smtClean="0"/>
              <a:pPr/>
              <a:t>04/05/2022</a:t>
            </a:fld>
            <a:endParaRPr lang="es-ES" noProof="0" dirty="0"/>
          </a:p>
        </p:txBody>
      </p:sp>
      <p:sp>
        <p:nvSpPr>
          <p:cNvPr id="4" name="Marcador de posición de imagen de diapositiva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s-ES" noProof="0" dirty="0" smtClean="0"/>
              <a:t>Haga clic para modificar el estilo de texto del patrón</a:t>
            </a:r>
          </a:p>
          <a:p>
            <a:pPr lvl="1" rtl="0"/>
            <a:r>
              <a:rPr lang="es-ES" noProof="0" dirty="0" smtClean="0"/>
              <a:t>Segundo nivel</a:t>
            </a:r>
          </a:p>
          <a:p>
            <a:pPr lvl="2" rtl="0"/>
            <a:r>
              <a:rPr lang="es-ES" noProof="0" dirty="0" smtClean="0"/>
              <a:t>Tercer nivel</a:t>
            </a:r>
          </a:p>
          <a:p>
            <a:pPr lvl="3" rtl="0"/>
            <a:r>
              <a:rPr lang="es-ES" noProof="0" dirty="0" smtClean="0"/>
              <a:t>Cuarto nivel</a:t>
            </a:r>
          </a:p>
          <a:p>
            <a:pPr lvl="4" rtl="0"/>
            <a:r>
              <a:rPr lang="es-ES" noProof="0" dirty="0" smtClean="0"/>
              <a:t>Quinto nivel</a:t>
            </a:r>
            <a:endParaRPr lang="es-ES" noProof="0" dirty="0"/>
          </a:p>
        </p:txBody>
      </p:sp>
      <p:sp>
        <p:nvSpPr>
          <p:cNvPr id="6" name="Marcador de posición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2E61351F-DBB1-4664-ADA9-83BC7CB8848D}" type="slidenum">
              <a:rPr lang="es-ES" noProof="0" smtClean="0"/>
              <a:pPr/>
              <a:t>‹Nº›</a:t>
            </a:fld>
            <a:endParaRPr lang="es-ES" noProof="0" dirty="0"/>
          </a:p>
        </p:txBody>
      </p:sp>
    </p:spTree>
    <p:extLst>
      <p:ext uri="{BB962C8B-B14F-4D97-AF65-F5344CB8AC3E}">
        <p14:creationId xmlns:p14="http://schemas.microsoft.com/office/powerpoint/2010/main" xmlns=""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2E61351F-DBB1-4664-ADA9-83BC7CB8848D}" type="slidenum">
              <a:rPr lang="es-ES" smtClean="0"/>
              <a:pPr rtl="0"/>
              <a:t>1</a:t>
            </a:fld>
            <a:endParaRPr lang="es-ES" dirty="0"/>
          </a:p>
        </p:txBody>
      </p:sp>
    </p:spTree>
    <p:extLst>
      <p:ext uri="{BB962C8B-B14F-4D97-AF65-F5344CB8AC3E}">
        <p14:creationId xmlns:p14="http://schemas.microsoft.com/office/powerpoint/2010/main" xmlns="" val="2027149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10</a:t>
            </a:fld>
            <a:endParaRPr lang="es-ES" dirty="0"/>
          </a:p>
        </p:txBody>
      </p:sp>
    </p:spTree>
    <p:extLst>
      <p:ext uri="{BB962C8B-B14F-4D97-AF65-F5344CB8AC3E}">
        <p14:creationId xmlns:p14="http://schemas.microsoft.com/office/powerpoint/2010/main" xmlns="" val="1016670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11</a:t>
            </a:fld>
            <a:endParaRPr lang="es-ES" dirty="0"/>
          </a:p>
        </p:txBody>
      </p:sp>
    </p:spTree>
    <p:extLst>
      <p:ext uri="{BB962C8B-B14F-4D97-AF65-F5344CB8AC3E}">
        <p14:creationId xmlns:p14="http://schemas.microsoft.com/office/powerpoint/2010/main" xmlns="" val="1251547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12</a:t>
            </a:fld>
            <a:endParaRPr lang="es-ES" dirty="0"/>
          </a:p>
        </p:txBody>
      </p:sp>
    </p:spTree>
    <p:extLst>
      <p:ext uri="{BB962C8B-B14F-4D97-AF65-F5344CB8AC3E}">
        <p14:creationId xmlns:p14="http://schemas.microsoft.com/office/powerpoint/2010/main" xmlns="" val="2846588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13</a:t>
            </a:fld>
            <a:endParaRPr lang="es-ES" dirty="0"/>
          </a:p>
        </p:txBody>
      </p:sp>
    </p:spTree>
    <p:extLst>
      <p:ext uri="{BB962C8B-B14F-4D97-AF65-F5344CB8AC3E}">
        <p14:creationId xmlns:p14="http://schemas.microsoft.com/office/powerpoint/2010/main" xmlns="" val="3766121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14</a:t>
            </a:fld>
            <a:endParaRPr lang="es-ES" dirty="0"/>
          </a:p>
        </p:txBody>
      </p:sp>
    </p:spTree>
    <p:extLst>
      <p:ext uri="{BB962C8B-B14F-4D97-AF65-F5344CB8AC3E}">
        <p14:creationId xmlns:p14="http://schemas.microsoft.com/office/powerpoint/2010/main" xmlns="" val="4192430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15</a:t>
            </a:fld>
            <a:endParaRPr lang="es-ES" dirty="0"/>
          </a:p>
        </p:txBody>
      </p:sp>
    </p:spTree>
    <p:extLst>
      <p:ext uri="{BB962C8B-B14F-4D97-AF65-F5344CB8AC3E}">
        <p14:creationId xmlns:p14="http://schemas.microsoft.com/office/powerpoint/2010/main" xmlns="" val="3990029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16</a:t>
            </a:fld>
            <a:endParaRPr lang="es-ES" dirty="0"/>
          </a:p>
        </p:txBody>
      </p:sp>
    </p:spTree>
    <p:extLst>
      <p:ext uri="{BB962C8B-B14F-4D97-AF65-F5344CB8AC3E}">
        <p14:creationId xmlns:p14="http://schemas.microsoft.com/office/powerpoint/2010/main" xmlns="" val="1299077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17</a:t>
            </a:fld>
            <a:endParaRPr lang="es-ES" dirty="0"/>
          </a:p>
        </p:txBody>
      </p:sp>
    </p:spTree>
    <p:extLst>
      <p:ext uri="{BB962C8B-B14F-4D97-AF65-F5344CB8AC3E}">
        <p14:creationId xmlns:p14="http://schemas.microsoft.com/office/powerpoint/2010/main" xmlns="" val="2436296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18</a:t>
            </a:fld>
            <a:endParaRPr lang="es-ES" dirty="0"/>
          </a:p>
        </p:txBody>
      </p:sp>
    </p:spTree>
    <p:extLst>
      <p:ext uri="{BB962C8B-B14F-4D97-AF65-F5344CB8AC3E}">
        <p14:creationId xmlns:p14="http://schemas.microsoft.com/office/powerpoint/2010/main" xmlns="" val="23853166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19</a:t>
            </a:fld>
            <a:endParaRPr lang="es-ES" dirty="0"/>
          </a:p>
        </p:txBody>
      </p:sp>
    </p:spTree>
    <p:extLst>
      <p:ext uri="{BB962C8B-B14F-4D97-AF65-F5344CB8AC3E}">
        <p14:creationId xmlns:p14="http://schemas.microsoft.com/office/powerpoint/2010/main" xmlns="" val="2146147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2</a:t>
            </a:fld>
            <a:endParaRPr lang="es-ES" dirty="0"/>
          </a:p>
        </p:txBody>
      </p:sp>
    </p:spTree>
    <p:extLst>
      <p:ext uri="{BB962C8B-B14F-4D97-AF65-F5344CB8AC3E}">
        <p14:creationId xmlns:p14="http://schemas.microsoft.com/office/powerpoint/2010/main" xmlns="" val="10044303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20</a:t>
            </a:fld>
            <a:endParaRPr lang="es-ES" dirty="0"/>
          </a:p>
        </p:txBody>
      </p:sp>
    </p:spTree>
    <p:extLst>
      <p:ext uri="{BB962C8B-B14F-4D97-AF65-F5344CB8AC3E}">
        <p14:creationId xmlns:p14="http://schemas.microsoft.com/office/powerpoint/2010/main" xmlns="" val="324882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21</a:t>
            </a:fld>
            <a:endParaRPr lang="es-ES" dirty="0"/>
          </a:p>
        </p:txBody>
      </p:sp>
    </p:spTree>
    <p:extLst>
      <p:ext uri="{BB962C8B-B14F-4D97-AF65-F5344CB8AC3E}">
        <p14:creationId xmlns:p14="http://schemas.microsoft.com/office/powerpoint/2010/main" xmlns="" val="1448846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3</a:t>
            </a:fld>
            <a:endParaRPr lang="es-ES" dirty="0"/>
          </a:p>
        </p:txBody>
      </p:sp>
    </p:spTree>
    <p:extLst>
      <p:ext uri="{BB962C8B-B14F-4D97-AF65-F5344CB8AC3E}">
        <p14:creationId xmlns:p14="http://schemas.microsoft.com/office/powerpoint/2010/main" xmlns="" val="618505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4</a:t>
            </a:fld>
            <a:endParaRPr lang="es-ES" dirty="0"/>
          </a:p>
        </p:txBody>
      </p:sp>
    </p:spTree>
    <p:extLst>
      <p:ext uri="{BB962C8B-B14F-4D97-AF65-F5344CB8AC3E}">
        <p14:creationId xmlns:p14="http://schemas.microsoft.com/office/powerpoint/2010/main" xmlns="" val="1224381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5</a:t>
            </a:fld>
            <a:endParaRPr lang="es-ES" dirty="0"/>
          </a:p>
        </p:txBody>
      </p:sp>
    </p:spTree>
    <p:extLst>
      <p:ext uri="{BB962C8B-B14F-4D97-AF65-F5344CB8AC3E}">
        <p14:creationId xmlns:p14="http://schemas.microsoft.com/office/powerpoint/2010/main" xmlns="" val="2950018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6</a:t>
            </a:fld>
            <a:endParaRPr lang="es-ES" dirty="0"/>
          </a:p>
        </p:txBody>
      </p:sp>
    </p:spTree>
    <p:extLst>
      <p:ext uri="{BB962C8B-B14F-4D97-AF65-F5344CB8AC3E}">
        <p14:creationId xmlns:p14="http://schemas.microsoft.com/office/powerpoint/2010/main" xmlns="" val="3806575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7</a:t>
            </a:fld>
            <a:endParaRPr lang="es-ES" dirty="0"/>
          </a:p>
        </p:txBody>
      </p:sp>
    </p:spTree>
    <p:extLst>
      <p:ext uri="{BB962C8B-B14F-4D97-AF65-F5344CB8AC3E}">
        <p14:creationId xmlns:p14="http://schemas.microsoft.com/office/powerpoint/2010/main" xmlns="" val="536063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8</a:t>
            </a:fld>
            <a:endParaRPr lang="es-ES" dirty="0"/>
          </a:p>
        </p:txBody>
      </p:sp>
    </p:spTree>
    <p:extLst>
      <p:ext uri="{BB962C8B-B14F-4D97-AF65-F5344CB8AC3E}">
        <p14:creationId xmlns:p14="http://schemas.microsoft.com/office/powerpoint/2010/main" xmlns="" val="980769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9</a:t>
            </a:fld>
            <a:endParaRPr lang="es-ES" dirty="0"/>
          </a:p>
        </p:txBody>
      </p:sp>
    </p:spTree>
    <p:extLst>
      <p:ext uri="{BB962C8B-B14F-4D97-AF65-F5344CB8AC3E}">
        <p14:creationId xmlns:p14="http://schemas.microsoft.com/office/powerpoint/2010/main" xmlns="" val="42273247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293814" y="990600"/>
            <a:ext cx="8458200" cy="3200400"/>
          </a:xfrm>
        </p:spPr>
        <p:txBody>
          <a:bodyPr rtlCol="0">
            <a:normAutofit/>
          </a:bodyPr>
          <a:lstStyle>
            <a:lvl1pPr algn="l" rtl="0">
              <a:defRPr sz="6000"/>
            </a:lvl1pPr>
          </a:lstStyle>
          <a:p>
            <a:pPr rtl="0"/>
            <a:r>
              <a:rPr lang="es-ES" noProof="0" smtClean="0"/>
              <a:t>Haga clic para modificar el estilo de título del patrón</a:t>
            </a:r>
            <a:endParaRPr lang="es-ES" noProof="0" dirty="0"/>
          </a:p>
        </p:txBody>
      </p:sp>
      <p:sp>
        <p:nvSpPr>
          <p:cNvPr id="3" name="Subtítulo 2"/>
          <p:cNvSpPr>
            <a:spLocks noGrp="1"/>
          </p:cNvSpPr>
          <p:nvPr>
            <p:ph type="subTitle" idx="1" hasCustomPrompt="1"/>
          </p:nvPr>
        </p:nvSpPr>
        <p:spPr>
          <a:xfrm>
            <a:off x="1293813" y="4267200"/>
            <a:ext cx="8458200" cy="1371600"/>
          </a:xfrm>
        </p:spPr>
        <p:txBody>
          <a:bodyPr rtlCol="0">
            <a:normAutofit/>
          </a:bodyPr>
          <a:lstStyle>
            <a:lvl1pPr marL="0" indent="0" algn="l" rtl="0">
              <a:spcBef>
                <a:spcPts val="0"/>
              </a:spcBef>
              <a:buNone/>
              <a:defRPr sz="2400">
                <a:solidFill>
                  <a:schemeClr val="tx1"/>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r>
              <a:rPr lang="es-ES" noProof="0" dirty="0"/>
              <a:t>Haga clic para modificar el estilo de subtítulo del patrón</a:t>
            </a:r>
          </a:p>
        </p:txBody>
      </p:sp>
      <p:sp>
        <p:nvSpPr>
          <p:cNvPr id="4" name="Marcador de posición de fecha 3"/>
          <p:cNvSpPr>
            <a:spLocks noGrp="1"/>
          </p:cNvSpPr>
          <p:nvPr>
            <p:ph type="dt" sz="half" idx="10"/>
          </p:nvPr>
        </p:nvSpPr>
        <p:spPr/>
        <p:txBody>
          <a:bodyPr rtlCol="0"/>
          <a:lstStyle>
            <a:lvl1pPr algn="l" rtl="0">
              <a:defRPr sz="1100"/>
            </a:lvl1pPr>
          </a:lstStyle>
          <a:p>
            <a:fld id="{691F0F81-6AD3-4676-8142-35BE90659801}" type="datetime1">
              <a:rPr lang="es-ES" noProof="0" smtClean="0"/>
              <a:pPr/>
              <a:t>04/05/2022</a:t>
            </a:fld>
            <a:endParaRPr lang="es-ES" noProof="0" dirty="0"/>
          </a:p>
        </p:txBody>
      </p:sp>
      <p:sp>
        <p:nvSpPr>
          <p:cNvPr id="5" name="Marcador de posición de pie de página 4"/>
          <p:cNvSpPr>
            <a:spLocks noGrp="1"/>
          </p:cNvSpPr>
          <p:nvPr>
            <p:ph type="ftr" sz="quarter" idx="11"/>
          </p:nvPr>
        </p:nvSpPr>
        <p:spPr/>
        <p:txBody>
          <a:bodyPr rtlCol="0"/>
          <a:lstStyle>
            <a:lvl1pPr algn="ctr" rtl="0">
              <a:defRPr sz="1100"/>
            </a:lvl1pPr>
          </a:lstStyle>
          <a:p>
            <a:endParaRPr lang="es-ES" noProof="0" dirty="0"/>
          </a:p>
        </p:txBody>
      </p:sp>
      <p:sp>
        <p:nvSpPr>
          <p:cNvPr id="6" name="Marcador de posición de número de diapositiva 5"/>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2413538117"/>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extLst mod="1">
    <p:ext uri="{DCECCB84-F9BA-43D5-87BE-67443E8EF086}">
      <p15:sldGuideLst xmlns:p15="http://schemas.microsoft.com/office/powerpoint/2012/main" xmlns="">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rtlCol="0"/>
          <a:lstStyle>
            <a:lvl5pPr algn="l" rtl="0">
              <a:defRPr/>
            </a:lvl5pPr>
            <a:lvl6pPr marL="1600200" algn="l" rtl="0">
              <a:defRPr/>
            </a:lvl6pPr>
            <a:lvl7pPr marL="1874520" algn="l" rtl="0">
              <a:defRPr/>
            </a:lvl7pPr>
            <a:lvl8pPr marL="2148840" algn="l" rtl="0">
              <a:defRPr/>
            </a:lvl8pPr>
            <a:lvl9pPr marL="2423160" algn="l" rtl="0">
              <a:defRPr/>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fecha 3"/>
          <p:cNvSpPr>
            <a:spLocks noGrp="1"/>
          </p:cNvSpPr>
          <p:nvPr>
            <p:ph type="dt" sz="half" idx="10"/>
          </p:nvPr>
        </p:nvSpPr>
        <p:spPr/>
        <p:txBody>
          <a:bodyPr rtlCol="0"/>
          <a:lstStyle>
            <a:lvl1pPr algn="l" rtl="0">
              <a:defRPr sz="1100"/>
            </a:lvl1pPr>
          </a:lstStyle>
          <a:p>
            <a:fld id="{373A17E0-71C4-45C9-9F37-7038309A9A2B}" type="datetime1">
              <a:rPr lang="es-ES" noProof="0" smtClean="0"/>
              <a:pPr/>
              <a:t>04/05/2022</a:t>
            </a:fld>
            <a:endParaRPr lang="es-ES" noProof="0" dirty="0"/>
          </a:p>
        </p:txBody>
      </p:sp>
      <p:sp>
        <p:nvSpPr>
          <p:cNvPr id="5" name="Marcador de posición de pie de página 4"/>
          <p:cNvSpPr>
            <a:spLocks noGrp="1"/>
          </p:cNvSpPr>
          <p:nvPr>
            <p:ph type="ftr" sz="quarter" idx="11"/>
          </p:nvPr>
        </p:nvSpPr>
        <p:spPr/>
        <p:txBody>
          <a:bodyPr rtlCol="0"/>
          <a:lstStyle>
            <a:lvl1pPr algn="ctr" rtl="0">
              <a:defRPr sz="1100"/>
            </a:lvl1pPr>
          </a:lstStyle>
          <a:p>
            <a:endParaRPr lang="es-ES" noProof="0" dirty="0"/>
          </a:p>
        </p:txBody>
      </p:sp>
      <p:sp>
        <p:nvSpPr>
          <p:cNvPr id="6" name="Marcador de posición de número de diapositiva 5"/>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2857575708"/>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752014" y="381000"/>
            <a:ext cx="1904998" cy="5791200"/>
          </a:xfrm>
        </p:spPr>
        <p:txBody>
          <a:bodyPr vert="eaVert"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1293814" y="381000"/>
            <a:ext cx="8305800" cy="5791200"/>
          </a:xfrm>
        </p:spPr>
        <p:txBody>
          <a:bodyPr vert="eaVert" rtlCol="0"/>
          <a:lstStyle>
            <a:lvl5pPr algn="l" rtl="0">
              <a:defRPr/>
            </a:lvl5pPr>
            <a:lvl6pPr algn="l" rtl="0">
              <a:defRPr/>
            </a:lvl6pPr>
            <a:lvl7pPr algn="l" rtl="0">
              <a:defRPr/>
            </a:lvl7pPr>
            <a:lvl8pPr algn="l" rtl="0">
              <a:defRPr/>
            </a:lvl8pPr>
            <a:lvl9pPr algn="l" rtl="0">
              <a:defRPr/>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fecha 3"/>
          <p:cNvSpPr>
            <a:spLocks noGrp="1"/>
          </p:cNvSpPr>
          <p:nvPr>
            <p:ph type="dt" sz="half" idx="10"/>
          </p:nvPr>
        </p:nvSpPr>
        <p:spPr/>
        <p:txBody>
          <a:bodyPr rtlCol="0"/>
          <a:lstStyle>
            <a:lvl1pPr algn="l" rtl="0">
              <a:defRPr sz="1100"/>
            </a:lvl1pPr>
          </a:lstStyle>
          <a:p>
            <a:fld id="{0DE29A42-201B-4C55-A45B-C484A0829DCD}" type="datetime1">
              <a:rPr lang="es-ES" noProof="0" smtClean="0"/>
              <a:pPr/>
              <a:t>04/05/2022</a:t>
            </a:fld>
            <a:endParaRPr lang="es-ES" noProof="0" dirty="0"/>
          </a:p>
        </p:txBody>
      </p:sp>
      <p:sp>
        <p:nvSpPr>
          <p:cNvPr id="5" name="Marcador de posición de pie de página 4"/>
          <p:cNvSpPr>
            <a:spLocks noGrp="1"/>
          </p:cNvSpPr>
          <p:nvPr>
            <p:ph type="ftr" sz="quarter" idx="11"/>
          </p:nvPr>
        </p:nvSpPr>
        <p:spPr/>
        <p:txBody>
          <a:bodyPr rtlCol="0"/>
          <a:lstStyle>
            <a:lvl1pPr algn="ctr" rtl="0">
              <a:defRPr sz="1100"/>
            </a:lvl1pPr>
          </a:lstStyle>
          <a:p>
            <a:endParaRPr lang="es-ES" noProof="0" dirty="0"/>
          </a:p>
        </p:txBody>
      </p:sp>
      <p:sp>
        <p:nvSpPr>
          <p:cNvPr id="6" name="Marcador de posición de número de diapositiva 5"/>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2132264878"/>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fecha 3"/>
          <p:cNvSpPr>
            <a:spLocks noGrp="1"/>
          </p:cNvSpPr>
          <p:nvPr>
            <p:ph type="dt" sz="half" idx="10"/>
          </p:nvPr>
        </p:nvSpPr>
        <p:spPr/>
        <p:txBody>
          <a:bodyPr rtlCol="0"/>
          <a:lstStyle>
            <a:lvl1pPr algn="l" rtl="0">
              <a:defRPr sz="1100"/>
            </a:lvl1pPr>
          </a:lstStyle>
          <a:p>
            <a:fld id="{0175BC1A-E6AB-41CD-AB8C-5241B871C45B}" type="datetime1">
              <a:rPr lang="es-ES" noProof="0" smtClean="0"/>
              <a:pPr/>
              <a:t>04/05/2022</a:t>
            </a:fld>
            <a:endParaRPr lang="es-ES" noProof="0" dirty="0"/>
          </a:p>
        </p:txBody>
      </p:sp>
      <p:sp>
        <p:nvSpPr>
          <p:cNvPr id="5" name="Marcador de posición de pie de página 4"/>
          <p:cNvSpPr>
            <a:spLocks noGrp="1"/>
          </p:cNvSpPr>
          <p:nvPr>
            <p:ph type="ftr" sz="quarter" idx="11"/>
          </p:nvPr>
        </p:nvSpPr>
        <p:spPr/>
        <p:txBody>
          <a:bodyPr rtlCol="0"/>
          <a:lstStyle>
            <a:lvl1pPr algn="ctr" rtl="0">
              <a:defRPr sz="1100"/>
            </a:lvl1pPr>
          </a:lstStyle>
          <a:p>
            <a:endParaRPr lang="es-ES" noProof="0" dirty="0"/>
          </a:p>
        </p:txBody>
      </p:sp>
      <p:sp>
        <p:nvSpPr>
          <p:cNvPr id="6" name="Marcador de posición de número de diapositiva 5"/>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1594768883"/>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293813" y="2057400"/>
            <a:ext cx="8458201" cy="2666999"/>
          </a:xfrm>
        </p:spPr>
        <p:txBody>
          <a:bodyPr rtlCol="0" anchor="b">
            <a:normAutofit/>
          </a:bodyPr>
          <a:lstStyle>
            <a:lvl1pPr algn="l" rtl="0">
              <a:defRPr sz="4800" b="0" i="0" cap="none" baseline="0"/>
            </a:lvl1pPr>
          </a:lstStyle>
          <a:p>
            <a:pPr rtl="0"/>
            <a:r>
              <a:rPr lang="es-ES" noProof="0" smtClean="0"/>
              <a:t>Haga clic para modificar el estilo de título del patrón</a:t>
            </a:r>
            <a:endParaRPr lang="es-ES" noProof="0" dirty="0"/>
          </a:p>
        </p:txBody>
      </p:sp>
      <p:sp>
        <p:nvSpPr>
          <p:cNvPr id="3" name="Marcador de posición de texto 2"/>
          <p:cNvSpPr>
            <a:spLocks noGrp="1"/>
          </p:cNvSpPr>
          <p:nvPr>
            <p:ph type="body" idx="1"/>
          </p:nvPr>
        </p:nvSpPr>
        <p:spPr>
          <a:xfrm>
            <a:off x="1293813" y="4876800"/>
            <a:ext cx="8458201" cy="1143000"/>
          </a:xfrm>
        </p:spPr>
        <p:txBody>
          <a:bodyPr rtlCol="0" anchor="t">
            <a:normAutofit/>
          </a:bodyPr>
          <a:lstStyle>
            <a:lvl1pPr marL="0" indent="0" algn="l" rtl="0">
              <a:spcBef>
                <a:spcPts val="0"/>
              </a:spcBef>
              <a:buNone/>
              <a:defRPr sz="2400">
                <a:solidFill>
                  <a:schemeClr val="tx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es-ES" noProof="0" smtClean="0"/>
              <a:t>Haga clic para modificar el estilo de texto del patrón</a:t>
            </a:r>
          </a:p>
        </p:txBody>
      </p:sp>
      <p:sp>
        <p:nvSpPr>
          <p:cNvPr id="4" name="Marcador de posición de fecha 3"/>
          <p:cNvSpPr>
            <a:spLocks noGrp="1"/>
          </p:cNvSpPr>
          <p:nvPr>
            <p:ph type="dt" sz="half" idx="10"/>
          </p:nvPr>
        </p:nvSpPr>
        <p:spPr/>
        <p:txBody>
          <a:bodyPr rtlCol="0"/>
          <a:lstStyle>
            <a:lvl1pPr algn="l" rtl="0">
              <a:defRPr sz="1100"/>
            </a:lvl1pPr>
          </a:lstStyle>
          <a:p>
            <a:fld id="{9B2E5002-D2EE-4113-8385-720391F0E9B5}" type="datetime1">
              <a:rPr lang="es-ES" noProof="0" smtClean="0"/>
              <a:pPr/>
              <a:t>04/05/2022</a:t>
            </a:fld>
            <a:endParaRPr lang="es-ES" noProof="0" dirty="0"/>
          </a:p>
        </p:txBody>
      </p:sp>
      <p:sp>
        <p:nvSpPr>
          <p:cNvPr id="5" name="Marcador de posición de pie de página 4"/>
          <p:cNvSpPr>
            <a:spLocks noGrp="1"/>
          </p:cNvSpPr>
          <p:nvPr>
            <p:ph type="ftr" sz="quarter" idx="11"/>
          </p:nvPr>
        </p:nvSpPr>
        <p:spPr/>
        <p:txBody>
          <a:bodyPr rtlCol="0"/>
          <a:lstStyle>
            <a:lvl1pPr algn="ctr" rtl="0">
              <a:defRPr sz="1100"/>
            </a:lvl1pPr>
          </a:lstStyle>
          <a:p>
            <a:endParaRPr lang="es-ES" noProof="0" dirty="0"/>
          </a:p>
        </p:txBody>
      </p:sp>
      <p:sp>
        <p:nvSpPr>
          <p:cNvPr id="6" name="Marcador de posición de número de diapositiva 5"/>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3378620136"/>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sz="half" idx="1"/>
          </p:nvPr>
        </p:nvSpPr>
        <p:spPr>
          <a:xfrm>
            <a:off x="1293812" y="1676400"/>
            <a:ext cx="4700016" cy="4495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contenido 3"/>
          <p:cNvSpPr>
            <a:spLocks noGrp="1"/>
          </p:cNvSpPr>
          <p:nvPr>
            <p:ph sz="half" idx="2"/>
          </p:nvPr>
        </p:nvSpPr>
        <p:spPr>
          <a:xfrm>
            <a:off x="6202035" y="1676401"/>
            <a:ext cx="4700016" cy="4495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fecha 4"/>
          <p:cNvSpPr>
            <a:spLocks noGrp="1"/>
          </p:cNvSpPr>
          <p:nvPr>
            <p:ph type="dt" sz="half" idx="10"/>
          </p:nvPr>
        </p:nvSpPr>
        <p:spPr/>
        <p:txBody>
          <a:bodyPr rtlCol="0"/>
          <a:lstStyle>
            <a:lvl1pPr algn="l" rtl="0">
              <a:defRPr sz="1100"/>
            </a:lvl1pPr>
          </a:lstStyle>
          <a:p>
            <a:fld id="{3E07EF36-9B33-4408-B909-7F0C4D513031}" type="datetime1">
              <a:rPr lang="es-ES" noProof="0" smtClean="0"/>
              <a:pPr/>
              <a:t>04/05/2022</a:t>
            </a:fld>
            <a:endParaRPr lang="es-ES" noProof="0" dirty="0"/>
          </a:p>
        </p:txBody>
      </p:sp>
      <p:sp>
        <p:nvSpPr>
          <p:cNvPr id="6" name="Marcador de posición de pie de página 5"/>
          <p:cNvSpPr>
            <a:spLocks noGrp="1"/>
          </p:cNvSpPr>
          <p:nvPr>
            <p:ph type="ftr" sz="quarter" idx="11"/>
          </p:nvPr>
        </p:nvSpPr>
        <p:spPr/>
        <p:txBody>
          <a:bodyPr rtlCol="0"/>
          <a:lstStyle>
            <a:lvl1pPr algn="ctr" rtl="0">
              <a:defRPr sz="1100"/>
            </a:lvl1pPr>
          </a:lstStyle>
          <a:p>
            <a:endParaRPr lang="es-ES" noProof="0" dirty="0"/>
          </a:p>
        </p:txBody>
      </p:sp>
      <p:sp>
        <p:nvSpPr>
          <p:cNvPr id="7" name="Marcador de posición de número de diapositiva 6"/>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3107462120"/>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lgn="l" rtl="0">
              <a:defRPr/>
            </a:lvl1pPr>
          </a:lstStyle>
          <a:p>
            <a:pPr rtl="0"/>
            <a:r>
              <a:rPr lang="es-ES" noProof="0" smtClean="0"/>
              <a:t>Haga clic para modificar el estilo de título del patrón</a:t>
            </a:r>
            <a:endParaRPr lang="es-ES" noProof="0" dirty="0"/>
          </a:p>
        </p:txBody>
      </p:sp>
      <p:sp>
        <p:nvSpPr>
          <p:cNvPr id="3" name="Marcador de posición de texto 2"/>
          <p:cNvSpPr>
            <a:spLocks noGrp="1"/>
          </p:cNvSpPr>
          <p:nvPr>
            <p:ph type="body" idx="1"/>
          </p:nvPr>
        </p:nvSpPr>
        <p:spPr>
          <a:xfrm>
            <a:off x="1293813" y="1676399"/>
            <a:ext cx="4701142" cy="762001"/>
          </a:xfrm>
        </p:spPr>
        <p:txBody>
          <a:bodyPr rtlCol="0" anchor="ctr">
            <a:noAutofit/>
          </a:bodyP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s-ES" noProof="0" smtClean="0"/>
              <a:t>Haga clic para modificar el estilo de texto del patrón</a:t>
            </a:r>
          </a:p>
        </p:txBody>
      </p:sp>
      <p:sp>
        <p:nvSpPr>
          <p:cNvPr id="4" name="Marcador de posición de contenido 3"/>
          <p:cNvSpPr>
            <a:spLocks noGrp="1"/>
          </p:cNvSpPr>
          <p:nvPr>
            <p:ph sz="half" idx="2"/>
          </p:nvPr>
        </p:nvSpPr>
        <p:spPr>
          <a:xfrm>
            <a:off x="1293813" y="2516457"/>
            <a:ext cx="4701142" cy="3655743"/>
          </a:xfrm>
        </p:spPr>
        <p:txBody>
          <a:bodyPr rtlCol="0"/>
          <a:lstStyle>
            <a:lvl1pPr algn="l" rtl="0">
              <a:defRPr sz="22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texto 4"/>
          <p:cNvSpPr>
            <a:spLocks noGrp="1"/>
          </p:cNvSpPr>
          <p:nvPr>
            <p:ph type="body" sz="quarter" idx="3"/>
          </p:nvPr>
        </p:nvSpPr>
        <p:spPr>
          <a:xfrm>
            <a:off x="6191754" y="1676399"/>
            <a:ext cx="4703259" cy="762001"/>
          </a:xfrm>
        </p:spPr>
        <p:txBody>
          <a:bodyPr rtlCol="0" anchor="ctr">
            <a:noAutofit/>
          </a:bodyP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s-ES" noProof="0" smtClean="0"/>
              <a:t>Haga clic para modificar el estilo de texto del patrón</a:t>
            </a:r>
          </a:p>
        </p:txBody>
      </p:sp>
      <p:sp>
        <p:nvSpPr>
          <p:cNvPr id="6" name="Marcador de posición de contenido 5"/>
          <p:cNvSpPr>
            <a:spLocks noGrp="1"/>
          </p:cNvSpPr>
          <p:nvPr>
            <p:ph sz="quarter" idx="4"/>
          </p:nvPr>
        </p:nvSpPr>
        <p:spPr>
          <a:xfrm>
            <a:off x="6191754" y="2516457"/>
            <a:ext cx="4703259" cy="3655743"/>
          </a:xfrm>
        </p:spPr>
        <p:txBody>
          <a:bodyPr rtlCol="0"/>
          <a:lstStyle>
            <a:lvl1pPr algn="l" rtl="0">
              <a:defRPr sz="22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7" name="Marcador de posición de fecha 6"/>
          <p:cNvSpPr>
            <a:spLocks noGrp="1"/>
          </p:cNvSpPr>
          <p:nvPr>
            <p:ph type="dt" sz="half" idx="10"/>
          </p:nvPr>
        </p:nvSpPr>
        <p:spPr/>
        <p:txBody>
          <a:bodyPr rtlCol="0"/>
          <a:lstStyle>
            <a:lvl1pPr algn="l" rtl="0">
              <a:defRPr sz="1100"/>
            </a:lvl1pPr>
          </a:lstStyle>
          <a:p>
            <a:fld id="{1019251E-8BB0-432A-B352-C2085E27E8B6}" type="datetime1">
              <a:rPr lang="es-ES" noProof="0" smtClean="0"/>
              <a:pPr/>
              <a:t>04/05/2022</a:t>
            </a:fld>
            <a:endParaRPr lang="es-ES" noProof="0" dirty="0"/>
          </a:p>
        </p:txBody>
      </p:sp>
      <p:sp>
        <p:nvSpPr>
          <p:cNvPr id="8" name="Marcador de posición de pie de página 7"/>
          <p:cNvSpPr>
            <a:spLocks noGrp="1"/>
          </p:cNvSpPr>
          <p:nvPr>
            <p:ph type="ftr" sz="quarter" idx="11"/>
          </p:nvPr>
        </p:nvSpPr>
        <p:spPr/>
        <p:txBody>
          <a:bodyPr rtlCol="0"/>
          <a:lstStyle>
            <a:lvl1pPr algn="ctr" rtl="0">
              <a:defRPr sz="1100"/>
            </a:lvl1pPr>
          </a:lstStyle>
          <a:p>
            <a:endParaRPr lang="es-ES" noProof="0" dirty="0"/>
          </a:p>
        </p:txBody>
      </p:sp>
      <p:sp>
        <p:nvSpPr>
          <p:cNvPr id="9" name="Marcador de posición de número de diapositiva 8"/>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1688552710"/>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fecha 2"/>
          <p:cNvSpPr>
            <a:spLocks noGrp="1"/>
          </p:cNvSpPr>
          <p:nvPr>
            <p:ph type="dt" sz="half" idx="10"/>
          </p:nvPr>
        </p:nvSpPr>
        <p:spPr/>
        <p:txBody>
          <a:bodyPr rtlCol="0"/>
          <a:lstStyle>
            <a:lvl1pPr algn="l" rtl="0">
              <a:defRPr sz="1100"/>
            </a:lvl1pPr>
          </a:lstStyle>
          <a:p>
            <a:fld id="{4730043F-F0C2-4DE2-BE79-989283D9966D}" type="datetime1">
              <a:rPr lang="es-ES" noProof="0" smtClean="0"/>
              <a:pPr/>
              <a:t>04/05/2022</a:t>
            </a:fld>
            <a:endParaRPr lang="es-ES" noProof="0" dirty="0"/>
          </a:p>
        </p:txBody>
      </p:sp>
      <p:sp>
        <p:nvSpPr>
          <p:cNvPr id="4" name="Marcador de posición de pie de página 3"/>
          <p:cNvSpPr>
            <a:spLocks noGrp="1"/>
          </p:cNvSpPr>
          <p:nvPr>
            <p:ph type="ftr" sz="quarter" idx="11"/>
          </p:nvPr>
        </p:nvSpPr>
        <p:spPr/>
        <p:txBody>
          <a:bodyPr rtlCol="0"/>
          <a:lstStyle>
            <a:lvl1pPr algn="ctr" rtl="0">
              <a:defRPr sz="1100"/>
            </a:lvl1pPr>
          </a:lstStyle>
          <a:p>
            <a:endParaRPr lang="es-ES" noProof="0" dirty="0"/>
          </a:p>
        </p:txBody>
      </p:sp>
      <p:sp>
        <p:nvSpPr>
          <p:cNvPr id="5" name="Marcador de posición de número de diapositiva 4"/>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3261595790"/>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Marcador de posición de fecha 1"/>
          <p:cNvSpPr>
            <a:spLocks noGrp="1"/>
          </p:cNvSpPr>
          <p:nvPr>
            <p:ph type="dt" sz="half" idx="10"/>
          </p:nvPr>
        </p:nvSpPr>
        <p:spPr/>
        <p:txBody>
          <a:bodyPr rtlCol="0"/>
          <a:lstStyle>
            <a:lvl1pPr algn="l" rtl="0">
              <a:defRPr sz="1100"/>
            </a:lvl1pPr>
          </a:lstStyle>
          <a:p>
            <a:fld id="{BD7CB757-B142-4209-AA30-6FBE9E44086F}" type="datetime1">
              <a:rPr lang="es-ES" noProof="0" smtClean="0"/>
              <a:pPr/>
              <a:t>04/05/2022</a:t>
            </a:fld>
            <a:endParaRPr lang="es-ES" noProof="0" dirty="0"/>
          </a:p>
        </p:txBody>
      </p:sp>
      <p:sp>
        <p:nvSpPr>
          <p:cNvPr id="3" name="Marcador de posición de pie de página 2"/>
          <p:cNvSpPr>
            <a:spLocks noGrp="1"/>
          </p:cNvSpPr>
          <p:nvPr>
            <p:ph type="ftr" sz="quarter" idx="11"/>
          </p:nvPr>
        </p:nvSpPr>
        <p:spPr/>
        <p:txBody>
          <a:bodyPr rtlCol="0"/>
          <a:lstStyle>
            <a:lvl1pPr algn="ctr" rtl="0">
              <a:defRPr sz="1100"/>
            </a:lvl1pPr>
          </a:lstStyle>
          <a:p>
            <a:endParaRPr lang="es-ES" noProof="0" dirty="0"/>
          </a:p>
        </p:txBody>
      </p:sp>
      <p:sp>
        <p:nvSpPr>
          <p:cNvPr id="4" name="Marcador de posición de número de diapositiva 3"/>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743399456"/>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7770811" y="1676400"/>
            <a:ext cx="3810000" cy="2438400"/>
          </a:xfrm>
        </p:spPr>
        <p:txBody>
          <a:bodyPr rtlCol="0" anchor="b">
            <a:normAutofit/>
          </a:bodyPr>
          <a:lstStyle>
            <a:lvl1pPr algn="l" rtl="0">
              <a:defRPr sz="3200" b="0"/>
            </a:lvl1pPr>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idx="1"/>
          </p:nvPr>
        </p:nvSpPr>
        <p:spPr>
          <a:xfrm>
            <a:off x="1293813" y="685800"/>
            <a:ext cx="6172200" cy="54864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texto 3"/>
          <p:cNvSpPr>
            <a:spLocks noGrp="1"/>
          </p:cNvSpPr>
          <p:nvPr>
            <p:ph type="body" sz="half" idx="2"/>
          </p:nvPr>
        </p:nvSpPr>
        <p:spPr>
          <a:xfrm>
            <a:off x="7770811" y="4191000"/>
            <a:ext cx="3810000" cy="1524000"/>
          </a:xfrm>
        </p:spPr>
        <p:txBody>
          <a:bodyPr rtlCol="0">
            <a:normAutofit/>
          </a:bodyPr>
          <a:lstStyle>
            <a:lvl1pPr marL="0" indent="0" algn="l" rtl="0">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s-ES" noProof="0" smtClean="0"/>
              <a:t>Haga clic para modificar el estilo de texto del patrón</a:t>
            </a:r>
          </a:p>
        </p:txBody>
      </p:sp>
      <p:sp>
        <p:nvSpPr>
          <p:cNvPr id="5" name="Marcador de posición de fecha 4"/>
          <p:cNvSpPr>
            <a:spLocks noGrp="1"/>
          </p:cNvSpPr>
          <p:nvPr>
            <p:ph type="dt" sz="half" idx="10"/>
          </p:nvPr>
        </p:nvSpPr>
        <p:spPr/>
        <p:txBody>
          <a:bodyPr rtlCol="0"/>
          <a:lstStyle>
            <a:lvl1pPr algn="l" rtl="0">
              <a:defRPr sz="1100"/>
            </a:lvl1pPr>
          </a:lstStyle>
          <a:p>
            <a:fld id="{FCAE66C3-9086-4DFC-9523-A263014CC56D}" type="datetime1">
              <a:rPr lang="es-ES" noProof="0" smtClean="0"/>
              <a:pPr/>
              <a:t>04/05/2022</a:t>
            </a:fld>
            <a:endParaRPr lang="es-ES" noProof="0" dirty="0"/>
          </a:p>
        </p:txBody>
      </p:sp>
      <p:sp>
        <p:nvSpPr>
          <p:cNvPr id="6" name="Marcador de posición de pie de página 5"/>
          <p:cNvSpPr>
            <a:spLocks noGrp="1"/>
          </p:cNvSpPr>
          <p:nvPr>
            <p:ph type="ftr" sz="quarter" idx="11"/>
          </p:nvPr>
        </p:nvSpPr>
        <p:spPr/>
        <p:txBody>
          <a:bodyPr rtlCol="0"/>
          <a:lstStyle>
            <a:lvl1pPr algn="ctr" rtl="0">
              <a:defRPr sz="1100"/>
            </a:lvl1pPr>
          </a:lstStyle>
          <a:p>
            <a:endParaRPr lang="es-ES" noProof="0" dirty="0"/>
          </a:p>
        </p:txBody>
      </p:sp>
      <p:sp>
        <p:nvSpPr>
          <p:cNvPr id="7" name="Marcador de posición de número de diapositiva 6"/>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828858569"/>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7770812" y="1676400"/>
            <a:ext cx="3810000" cy="2438400"/>
          </a:xfrm>
        </p:spPr>
        <p:txBody>
          <a:bodyPr rtlCol="0" anchor="b">
            <a:noAutofit/>
          </a:bodyPr>
          <a:lstStyle>
            <a:lvl1pPr algn="l" rtl="0">
              <a:defRPr sz="3200" b="0"/>
            </a:lvl1pPr>
          </a:lstStyle>
          <a:p>
            <a:pPr rtl="0"/>
            <a:r>
              <a:rPr lang="es-ES" noProof="0" smtClean="0"/>
              <a:t>Haga clic para modificar el estilo de título del patrón</a:t>
            </a:r>
            <a:endParaRPr lang="es-ES" noProof="0" dirty="0"/>
          </a:p>
        </p:txBody>
      </p:sp>
      <p:sp>
        <p:nvSpPr>
          <p:cNvPr id="3" name="Marcador de posición de imagen 2" descr="Marcador de posición vacío para agregar una imagen. Haga clic en el marcador de posición y seleccione la imagen que desee agregar."/>
          <p:cNvSpPr>
            <a:spLocks noGrp="1"/>
          </p:cNvSpPr>
          <p:nvPr>
            <p:ph type="pic" idx="1"/>
          </p:nvPr>
        </p:nvSpPr>
        <p:spPr>
          <a:xfrm>
            <a:off x="1522412" y="0"/>
            <a:ext cx="5943601" cy="6858000"/>
          </a:xfrm>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es-ES" noProof="0" dirty="0" smtClean="0"/>
              <a:t>Haga clic en el icono para agregar una imagen</a:t>
            </a:r>
            <a:endParaRPr lang="es-ES" noProof="0" dirty="0"/>
          </a:p>
        </p:txBody>
      </p:sp>
      <p:sp>
        <p:nvSpPr>
          <p:cNvPr id="4" name="Marcador de posición de texto 3"/>
          <p:cNvSpPr>
            <a:spLocks noGrp="1"/>
          </p:cNvSpPr>
          <p:nvPr>
            <p:ph type="body" sz="half" idx="2"/>
          </p:nvPr>
        </p:nvSpPr>
        <p:spPr>
          <a:xfrm>
            <a:off x="7770812" y="4191000"/>
            <a:ext cx="3810000" cy="1524000"/>
          </a:xfrm>
        </p:spPr>
        <p:txBody>
          <a:bodyPr rtlCol="0">
            <a:normAutofit/>
          </a:bodyPr>
          <a:lstStyle>
            <a:lvl1pPr marL="0" indent="0" algn="l" rtl="0">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s-ES" noProof="0" smtClean="0"/>
              <a:t>Haga clic para modificar el estilo de texto del patrón</a:t>
            </a:r>
          </a:p>
        </p:txBody>
      </p:sp>
    </p:spTree>
    <p:extLst>
      <p:ext uri="{BB962C8B-B14F-4D97-AF65-F5344CB8AC3E}">
        <p14:creationId xmlns:p14="http://schemas.microsoft.com/office/powerpoint/2010/main" xmlns="" val="3839490360"/>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7" name="Rectángulo 6"/>
          <p:cNvSpPr/>
          <p:nvPr/>
        </p:nvSpPr>
        <p:spPr>
          <a:xfrm>
            <a:off x="912812" y="8467"/>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 name="Marcador de posición de título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pPr rtl="0"/>
            <a:r>
              <a:rPr lang="es-ES" dirty="0" smtClean="0"/>
              <a:t>Haga clic para modificar el estilo de título del patrón</a:t>
            </a:r>
            <a:endParaRPr lang="es-ES" dirty="0"/>
          </a:p>
        </p:txBody>
      </p:sp>
      <p:sp>
        <p:nvSpPr>
          <p:cNvPr id="3" name="Marcador de posición de texto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rtl="0"/>
            <a:r>
              <a:rPr lang="es-ES" dirty="0"/>
              <a:t>Editar estilos de texto del patrón</a:t>
            </a:r>
          </a:p>
          <a:p>
            <a:pPr lvl="1" rtl="0"/>
            <a:r>
              <a:rPr lang="es-ES" dirty="0"/>
              <a:t>Segundo </a:t>
            </a:r>
            <a:r>
              <a:rPr lang="es-ES" noProof="0" dirty="0" smtClean="0"/>
              <a:t>nivel</a:t>
            </a:r>
          </a:p>
          <a:p>
            <a:pPr lvl="2" rtl="0"/>
            <a:r>
              <a:rPr lang="es-ES" dirty="0" smtClean="0"/>
              <a:t>Tercer </a:t>
            </a:r>
            <a:r>
              <a:rPr lang="es-ES" dirty="0"/>
              <a:t>nivel</a:t>
            </a:r>
          </a:p>
          <a:p>
            <a:pPr lvl="3" rtl="0"/>
            <a:r>
              <a:rPr lang="es-ES" dirty="0"/>
              <a:t>Cuarto nivel</a:t>
            </a:r>
          </a:p>
          <a:p>
            <a:pPr lvl="4" rtl="0"/>
            <a:r>
              <a:rPr lang="es-ES" dirty="0"/>
              <a:t>Quinto nivel</a:t>
            </a:r>
          </a:p>
        </p:txBody>
      </p:sp>
      <p:sp>
        <p:nvSpPr>
          <p:cNvPr id="4" name="Marcador de posición de fecha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rtl="0">
              <a:defRPr sz="1100">
                <a:solidFill>
                  <a:schemeClr val="tx1">
                    <a:lumMod val="90000"/>
                    <a:lumOff val="10000"/>
                  </a:schemeClr>
                </a:solidFill>
              </a:defRPr>
            </a:lvl1pPr>
          </a:lstStyle>
          <a:p>
            <a:fld id="{DD7855DF-F168-4B8C-AAF1-2BE53C0D7A9F}" type="datetime1">
              <a:rPr lang="es-ES" smtClean="0"/>
              <a:pPr/>
              <a:t>04/05/2022</a:t>
            </a:fld>
            <a:endParaRPr lang="es-ES" dirty="0"/>
          </a:p>
        </p:txBody>
      </p:sp>
      <p:sp>
        <p:nvSpPr>
          <p:cNvPr id="5" name="Marcador de posición de pie de página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rtl="0">
              <a:defRPr sz="1100">
                <a:solidFill>
                  <a:schemeClr val="tx1">
                    <a:lumMod val="90000"/>
                    <a:lumOff val="10000"/>
                  </a:schemeClr>
                </a:solidFill>
              </a:defRPr>
            </a:lvl1pPr>
          </a:lstStyle>
          <a:p>
            <a:pPr rtl="0"/>
            <a:endParaRPr lang="es-ES" dirty="0"/>
          </a:p>
        </p:txBody>
      </p:sp>
      <p:sp>
        <p:nvSpPr>
          <p:cNvPr id="6" name="Marcador de posición de número de diapositiva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rtl="0">
              <a:defRPr sz="1100">
                <a:solidFill>
                  <a:schemeClr val="tx1">
                    <a:lumMod val="90000"/>
                    <a:lumOff val="10000"/>
                  </a:schemeClr>
                </a:solidFill>
              </a:defRPr>
            </a:lvl1pPr>
          </a:lstStyle>
          <a:p>
            <a:fld id="{81FEFA0A-2F20-4B60-98C6-5FFDA469AA1C}" type="slidenum">
              <a:rPr lang="es-ES" smtClean="0"/>
              <a:pPr/>
              <a:t>‹Nº›</a:t>
            </a:fld>
            <a:endParaRPr lang="es-ES" dirty="0"/>
          </a:p>
        </p:txBody>
      </p:sp>
    </p:spTree>
    <p:extLst>
      <p:ext uri="{BB962C8B-B14F-4D97-AF65-F5344CB8AC3E}">
        <p14:creationId xmlns:p14="http://schemas.microsoft.com/office/powerpoint/2010/main" xmlns=""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rtlCol="0"/>
          <a:lstStyle/>
          <a:p>
            <a:pPr rtl="0"/>
            <a:r>
              <a:rPr lang="es-ES" dirty="0" smtClean="0"/>
              <a:t>APOCALIPSIS</a:t>
            </a:r>
            <a:br>
              <a:rPr lang="es-ES" dirty="0" smtClean="0"/>
            </a:br>
            <a:r>
              <a:rPr lang="es-ES" dirty="0"/>
              <a:t/>
            </a:r>
            <a:br>
              <a:rPr lang="es-ES" dirty="0"/>
            </a:br>
            <a:endParaRPr lang="es-ES" dirty="0"/>
          </a:p>
        </p:txBody>
      </p:sp>
      <p:sp>
        <p:nvSpPr>
          <p:cNvPr id="3" name="Subtítulo 2"/>
          <p:cNvSpPr>
            <a:spLocks noGrp="1"/>
          </p:cNvSpPr>
          <p:nvPr>
            <p:ph type="subTitle" idx="1"/>
          </p:nvPr>
        </p:nvSpPr>
        <p:spPr>
          <a:xfrm>
            <a:off x="1293814" y="3717032"/>
            <a:ext cx="10561238" cy="2451720"/>
          </a:xfrm>
        </p:spPr>
        <p:txBody>
          <a:bodyPr rtlCol="0">
            <a:normAutofit/>
          </a:bodyPr>
          <a:lstStyle/>
          <a:p>
            <a:pPr rtl="0"/>
            <a:r>
              <a:rPr lang="es-ES" sz="4000" b="1" dirty="0" smtClean="0"/>
              <a:t>TEMA 15	</a:t>
            </a:r>
          </a:p>
          <a:p>
            <a:pPr rtl="0"/>
            <a:endParaRPr lang="es-ES" sz="4000" b="1" dirty="0" smtClean="0"/>
          </a:p>
          <a:p>
            <a:pPr algn="r" rtl="0"/>
            <a:r>
              <a:rPr lang="es-ES" sz="4000" b="1" dirty="0" smtClean="0"/>
              <a:t>EL REGALO DE LA NUEVA CREACIÓN</a:t>
            </a:r>
            <a:endParaRPr lang="es-ES" dirty="0"/>
          </a:p>
        </p:txBody>
      </p:sp>
      <p:pic>
        <p:nvPicPr>
          <p:cNvPr id="4" name="Imagen 3"/>
          <p:cNvPicPr>
            <a:picLocks noChangeAspect="1"/>
          </p:cNvPicPr>
          <p:nvPr/>
        </p:nvPicPr>
        <p:blipFill>
          <a:blip r:embed="rId3" cstate="print"/>
          <a:stretch>
            <a:fillRect/>
          </a:stretch>
        </p:blipFill>
        <p:spPr>
          <a:xfrm>
            <a:off x="261764" y="208352"/>
            <a:ext cx="3255546" cy="688908"/>
          </a:xfrm>
          <a:prstGeom prst="rect">
            <a:avLst/>
          </a:prstGeom>
        </p:spPr>
      </p:pic>
      <p:sp>
        <p:nvSpPr>
          <p:cNvPr id="5" name="Marcador de número de diapositiva 4"/>
          <p:cNvSpPr>
            <a:spLocks noGrp="1"/>
          </p:cNvSpPr>
          <p:nvPr>
            <p:ph type="sldNum" sz="quarter" idx="12"/>
          </p:nvPr>
        </p:nvSpPr>
        <p:spPr/>
        <p:txBody>
          <a:bodyPr/>
          <a:lstStyle/>
          <a:p>
            <a:fld id="{81FEFA0A-2F20-4B60-98C6-5FFDA469AA1C}" type="slidenum">
              <a:rPr lang="es-ES" noProof="0" smtClean="0"/>
              <a:pPr/>
              <a:t>1</a:t>
            </a:fld>
            <a:endParaRPr lang="es-ES" noProof="0" dirty="0"/>
          </a:p>
        </p:txBody>
      </p:sp>
    </p:spTree>
    <p:extLst>
      <p:ext uri="{BB962C8B-B14F-4D97-AF65-F5344CB8AC3E}">
        <p14:creationId xmlns:p14="http://schemas.microsoft.com/office/powerpoint/2010/main" xmlns="" val="3198176989"/>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pPr algn="ctr" rtl="0"/>
            <a:r>
              <a:rPr lang="es-ES" b="1" dirty="0" smtClean="0">
                <a:solidFill>
                  <a:srgbClr val="002060"/>
                </a:solidFill>
              </a:rPr>
              <a:t>IMÁGENES DEL FUTURO OFRECIDO </a:t>
            </a:r>
            <a:br>
              <a:rPr lang="es-ES" b="1" dirty="0" smtClean="0">
                <a:solidFill>
                  <a:srgbClr val="002060"/>
                </a:solidFill>
              </a:rPr>
            </a:br>
            <a:r>
              <a:rPr lang="es-ES" b="1" dirty="0" smtClean="0">
                <a:solidFill>
                  <a:srgbClr val="002060"/>
                </a:solidFill>
              </a:rPr>
              <a:t>POR DIOS</a:t>
            </a:r>
            <a:endParaRPr lang="es-ES" b="1" dirty="0">
              <a:solidFill>
                <a:srgbClr val="002060"/>
              </a:solidFill>
            </a:endParaRPr>
          </a:p>
        </p:txBody>
      </p:sp>
      <p:sp>
        <p:nvSpPr>
          <p:cNvPr id="14" name="Marcador de posición de contenido 13"/>
          <p:cNvSpPr>
            <a:spLocks noGrp="1"/>
          </p:cNvSpPr>
          <p:nvPr>
            <p:ph idx="1"/>
          </p:nvPr>
        </p:nvSpPr>
        <p:spPr>
          <a:xfrm>
            <a:off x="1293812" y="1676400"/>
            <a:ext cx="10417223" cy="4920952"/>
          </a:xfrm>
        </p:spPr>
        <p:txBody>
          <a:bodyPr rtlCol="0">
            <a:noAutofit/>
          </a:bodyPr>
          <a:lstStyle/>
          <a:p>
            <a:pPr marL="0" indent="0" algn="ctr">
              <a:buNone/>
            </a:pPr>
            <a:endParaRPr lang="es-ES" sz="1900" b="1" dirty="0" smtClean="0"/>
          </a:p>
          <a:p>
            <a:pPr marL="0" indent="0" algn="ctr">
              <a:buNone/>
            </a:pPr>
            <a:r>
              <a:rPr lang="es-ES" sz="1900" b="1" dirty="0" smtClean="0">
                <a:solidFill>
                  <a:srgbClr val="FF0000"/>
                </a:solidFill>
              </a:rPr>
              <a:t>UN NUEVO PUEBLO</a:t>
            </a:r>
          </a:p>
          <a:p>
            <a:pPr marL="0" indent="0" algn="ctr">
              <a:buNone/>
            </a:pPr>
            <a:endParaRPr lang="es-ES" sz="1900" b="1" dirty="0" smtClean="0">
              <a:solidFill>
                <a:srgbClr val="FF0000"/>
              </a:solidFill>
            </a:endParaRPr>
          </a:p>
          <a:p>
            <a:pPr marL="0" indent="0" algn="ctr">
              <a:buNone/>
            </a:pPr>
            <a:r>
              <a:rPr lang="es-ES" sz="1900" b="1" dirty="0" smtClean="0">
                <a:solidFill>
                  <a:srgbClr val="003300"/>
                </a:solidFill>
                <a:effectLst>
                  <a:outerShdw blurRad="38100" dist="38100" dir="2700000" algn="tl">
                    <a:srgbClr val="000000">
                      <a:alpha val="43137"/>
                    </a:srgbClr>
                  </a:outerShdw>
                </a:effectLst>
              </a:rPr>
              <a:t>LA NUEVA ORGANIZACIÓN SE BASA EN EL DOCE</a:t>
            </a:r>
          </a:p>
          <a:p>
            <a:pPr marL="0" indent="0" algn="ctr">
              <a:buNone/>
            </a:pPr>
            <a:r>
              <a:rPr lang="es-ES" sz="1900" b="1" dirty="0" smtClean="0">
                <a:solidFill>
                  <a:srgbClr val="003300"/>
                </a:solidFill>
                <a:effectLst>
                  <a:outerShdw blurRad="38100" dist="38100" dir="2700000" algn="tl">
                    <a:srgbClr val="000000">
                      <a:alpha val="43137"/>
                    </a:srgbClr>
                  </a:outerShdw>
                </a:effectLst>
              </a:rPr>
              <a:t>LAS DOCE TRIBUS DE ISRAEL</a:t>
            </a:r>
          </a:p>
          <a:p>
            <a:pPr marL="0" indent="0" algn="ctr">
              <a:buNone/>
            </a:pPr>
            <a:r>
              <a:rPr lang="es-ES" sz="1900" b="1" dirty="0" smtClean="0">
                <a:solidFill>
                  <a:srgbClr val="003300"/>
                </a:solidFill>
                <a:effectLst>
                  <a:outerShdw blurRad="38100" dist="38100" dir="2700000" algn="tl">
                    <a:srgbClr val="000000">
                      <a:alpha val="43137"/>
                    </a:srgbClr>
                  </a:outerShdw>
                </a:effectLst>
              </a:rPr>
              <a:t>LOS DOCE APÓSTOLES</a:t>
            </a:r>
            <a:endParaRPr lang="es-ES" sz="1900" b="1" dirty="0">
              <a:solidFill>
                <a:srgbClr val="003300"/>
              </a:solidFill>
            </a:endParaRPr>
          </a:p>
        </p:txBody>
      </p:sp>
      <p:sp>
        <p:nvSpPr>
          <p:cNvPr id="2" name="Marcador de número de diapositiva 1"/>
          <p:cNvSpPr>
            <a:spLocks noGrp="1"/>
          </p:cNvSpPr>
          <p:nvPr>
            <p:ph type="sldNum" sz="quarter" idx="12"/>
          </p:nvPr>
        </p:nvSpPr>
        <p:spPr/>
        <p:txBody>
          <a:bodyPr/>
          <a:lstStyle/>
          <a:p>
            <a:fld id="{81FEFA0A-2F20-4B60-98C6-5FFDA469AA1C}" type="slidenum">
              <a:rPr lang="es-ES" noProof="0" smtClean="0"/>
              <a:pPr/>
              <a:t>10</a:t>
            </a:fld>
            <a:endParaRPr lang="es-ES" noProof="0" dirty="0"/>
          </a:p>
        </p:txBody>
      </p:sp>
    </p:spTree>
    <p:extLst>
      <p:ext uri="{BB962C8B-B14F-4D97-AF65-F5344CB8AC3E}">
        <p14:creationId xmlns:p14="http://schemas.microsoft.com/office/powerpoint/2010/main" xmlns="" val="3645136101"/>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pPr algn="ctr" rtl="0"/>
            <a:r>
              <a:rPr lang="es-ES" b="1" dirty="0" smtClean="0">
                <a:solidFill>
                  <a:srgbClr val="002060"/>
                </a:solidFill>
              </a:rPr>
              <a:t>IMÁGENES DEL FUTURO OFRECIDO </a:t>
            </a:r>
            <a:br>
              <a:rPr lang="es-ES" b="1" dirty="0" smtClean="0">
                <a:solidFill>
                  <a:srgbClr val="002060"/>
                </a:solidFill>
              </a:rPr>
            </a:br>
            <a:r>
              <a:rPr lang="es-ES" b="1" dirty="0" smtClean="0">
                <a:solidFill>
                  <a:srgbClr val="002060"/>
                </a:solidFill>
              </a:rPr>
              <a:t>POR DIOS</a:t>
            </a:r>
            <a:endParaRPr lang="es-ES" b="1" dirty="0">
              <a:solidFill>
                <a:srgbClr val="002060"/>
              </a:solidFill>
            </a:endParaRPr>
          </a:p>
        </p:txBody>
      </p:sp>
      <p:sp>
        <p:nvSpPr>
          <p:cNvPr id="14" name="Marcador de posición de contenido 13"/>
          <p:cNvSpPr>
            <a:spLocks noGrp="1"/>
          </p:cNvSpPr>
          <p:nvPr>
            <p:ph idx="1"/>
          </p:nvPr>
        </p:nvSpPr>
        <p:spPr>
          <a:xfrm>
            <a:off x="1293812" y="1676400"/>
            <a:ext cx="10417223" cy="4920952"/>
          </a:xfrm>
        </p:spPr>
        <p:txBody>
          <a:bodyPr rtlCol="0">
            <a:noAutofit/>
          </a:bodyPr>
          <a:lstStyle/>
          <a:p>
            <a:pPr marL="0" indent="0" algn="ctr">
              <a:buNone/>
            </a:pPr>
            <a:endParaRPr lang="es-ES" sz="1900" b="1" dirty="0" smtClean="0"/>
          </a:p>
          <a:p>
            <a:pPr marL="0" indent="0" algn="ctr">
              <a:buNone/>
            </a:pPr>
            <a:r>
              <a:rPr lang="es-ES" sz="1900" b="1" dirty="0" smtClean="0">
                <a:solidFill>
                  <a:srgbClr val="FF0000"/>
                </a:solidFill>
              </a:rPr>
              <a:t>UNA FIESTA DE BODAS</a:t>
            </a:r>
          </a:p>
          <a:p>
            <a:pPr marL="0" indent="0" algn="ctr">
              <a:buNone/>
            </a:pPr>
            <a:endParaRPr lang="es-ES" sz="1900" b="1" dirty="0" smtClean="0">
              <a:solidFill>
                <a:srgbClr val="FF0000"/>
              </a:solidFill>
            </a:endParaRPr>
          </a:p>
          <a:p>
            <a:pPr marL="0" indent="0" algn="ctr">
              <a:buNone/>
            </a:pPr>
            <a:r>
              <a:rPr lang="es-ES" sz="1900" b="1" dirty="0" smtClean="0">
                <a:solidFill>
                  <a:srgbClr val="003300"/>
                </a:solidFill>
                <a:effectLst>
                  <a:outerShdw blurRad="38100" dist="38100" dir="2700000" algn="tl">
                    <a:srgbClr val="000000">
                      <a:alpha val="43137"/>
                    </a:srgbClr>
                  </a:outerShdw>
                </a:effectLst>
              </a:rPr>
              <a:t>LA NOVIA ES EL PUEBLO QUE SE PREPARA PARA LAUNIÓN DEFINITIVA </a:t>
            </a:r>
          </a:p>
          <a:p>
            <a:pPr marL="0" indent="0" algn="ctr">
              <a:buNone/>
            </a:pPr>
            <a:r>
              <a:rPr lang="es-ES" sz="1900" b="1" dirty="0" smtClean="0">
                <a:solidFill>
                  <a:srgbClr val="003300"/>
                </a:solidFill>
                <a:effectLst>
                  <a:outerShdw blurRad="38100" dist="38100" dir="2700000" algn="tl">
                    <a:srgbClr val="000000">
                      <a:alpha val="43137"/>
                    </a:srgbClr>
                  </a:outerShdw>
                </a:effectLst>
              </a:rPr>
              <a:t>CON SU ESPOSO, EL CORDERO</a:t>
            </a:r>
            <a:endParaRPr lang="es-ES" sz="1900" b="1" dirty="0">
              <a:solidFill>
                <a:srgbClr val="003300"/>
              </a:solidFill>
            </a:endParaRPr>
          </a:p>
        </p:txBody>
      </p:sp>
      <p:sp>
        <p:nvSpPr>
          <p:cNvPr id="2" name="Marcador de número de diapositiva 1"/>
          <p:cNvSpPr>
            <a:spLocks noGrp="1"/>
          </p:cNvSpPr>
          <p:nvPr>
            <p:ph type="sldNum" sz="quarter" idx="12"/>
          </p:nvPr>
        </p:nvSpPr>
        <p:spPr/>
        <p:txBody>
          <a:bodyPr/>
          <a:lstStyle/>
          <a:p>
            <a:fld id="{81FEFA0A-2F20-4B60-98C6-5FFDA469AA1C}" type="slidenum">
              <a:rPr lang="es-ES" noProof="0" smtClean="0"/>
              <a:pPr/>
              <a:t>11</a:t>
            </a:fld>
            <a:endParaRPr lang="es-ES" noProof="0" dirty="0"/>
          </a:p>
        </p:txBody>
      </p:sp>
    </p:spTree>
    <p:extLst>
      <p:ext uri="{BB962C8B-B14F-4D97-AF65-F5344CB8AC3E}">
        <p14:creationId xmlns:p14="http://schemas.microsoft.com/office/powerpoint/2010/main" xmlns="" val="3548762257"/>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pPr algn="ctr" rtl="0"/>
            <a:r>
              <a:rPr lang="es-ES" b="1" dirty="0" smtClean="0">
                <a:solidFill>
                  <a:srgbClr val="002060"/>
                </a:solidFill>
              </a:rPr>
              <a:t>IMÁGENES DEL FUTURO OFRECIDO </a:t>
            </a:r>
            <a:br>
              <a:rPr lang="es-ES" b="1" dirty="0" smtClean="0">
                <a:solidFill>
                  <a:srgbClr val="002060"/>
                </a:solidFill>
              </a:rPr>
            </a:br>
            <a:r>
              <a:rPr lang="es-ES" b="1" dirty="0" smtClean="0">
                <a:solidFill>
                  <a:srgbClr val="002060"/>
                </a:solidFill>
              </a:rPr>
              <a:t>POR DIOS</a:t>
            </a:r>
            <a:endParaRPr lang="es-ES" b="1" dirty="0">
              <a:solidFill>
                <a:srgbClr val="002060"/>
              </a:solidFill>
            </a:endParaRPr>
          </a:p>
        </p:txBody>
      </p:sp>
      <p:sp>
        <p:nvSpPr>
          <p:cNvPr id="14" name="Marcador de posición de contenido 13"/>
          <p:cNvSpPr>
            <a:spLocks noGrp="1"/>
          </p:cNvSpPr>
          <p:nvPr>
            <p:ph idx="1"/>
          </p:nvPr>
        </p:nvSpPr>
        <p:spPr>
          <a:xfrm>
            <a:off x="1293812" y="1676400"/>
            <a:ext cx="10417223" cy="4920952"/>
          </a:xfrm>
        </p:spPr>
        <p:txBody>
          <a:bodyPr rtlCol="0">
            <a:noAutofit/>
          </a:bodyPr>
          <a:lstStyle/>
          <a:p>
            <a:pPr marL="0" indent="0" algn="ctr">
              <a:buNone/>
            </a:pPr>
            <a:endParaRPr lang="es-ES" sz="1900" b="1" dirty="0" smtClean="0"/>
          </a:p>
          <a:p>
            <a:pPr marL="0" indent="0" algn="ctr">
              <a:buNone/>
            </a:pPr>
            <a:r>
              <a:rPr lang="es-ES" sz="1900" b="1" dirty="0" smtClean="0">
                <a:solidFill>
                  <a:srgbClr val="FF0000"/>
                </a:solidFill>
              </a:rPr>
              <a:t>ÉL MISMO ENTRE NOSOTROS</a:t>
            </a:r>
          </a:p>
          <a:p>
            <a:pPr marL="0" indent="0" algn="ctr">
              <a:buNone/>
            </a:pPr>
            <a:endParaRPr lang="es-ES" sz="1900" b="1" dirty="0" smtClean="0">
              <a:solidFill>
                <a:srgbClr val="FF0000"/>
              </a:solidFill>
            </a:endParaRPr>
          </a:p>
          <a:p>
            <a:pPr marL="0" indent="0" algn="ctr">
              <a:buNone/>
            </a:pPr>
            <a:r>
              <a:rPr lang="es-ES" sz="1900" b="1" dirty="0" smtClean="0">
                <a:solidFill>
                  <a:srgbClr val="003300"/>
                </a:solidFill>
                <a:effectLst>
                  <a:outerShdw blurRad="38100" dist="38100" dir="2700000" algn="tl">
                    <a:srgbClr val="000000">
                      <a:alpha val="43137"/>
                    </a:srgbClr>
                  </a:outerShdw>
                </a:effectLst>
              </a:rPr>
              <a:t>DIOS ES LA FUENTE DE VIDA</a:t>
            </a:r>
          </a:p>
          <a:p>
            <a:pPr marL="0" indent="0" algn="ctr">
              <a:buNone/>
            </a:pPr>
            <a:r>
              <a:rPr lang="es-ES" sz="1900" b="1" dirty="0" smtClean="0">
                <a:solidFill>
                  <a:srgbClr val="003300"/>
                </a:solidFill>
                <a:effectLst>
                  <a:outerShdw blurRad="38100" dist="38100" dir="2700000" algn="tl">
                    <a:srgbClr val="000000">
                      <a:alpha val="43137"/>
                    </a:srgbClr>
                  </a:outerShdw>
                </a:effectLst>
              </a:rPr>
              <a:t>EL PRINCIPIO Y FIN DE TODO</a:t>
            </a:r>
          </a:p>
          <a:p>
            <a:pPr marL="0" indent="0" algn="ctr">
              <a:buNone/>
            </a:pPr>
            <a:r>
              <a:rPr lang="es-ES" sz="1900" b="1" dirty="0" smtClean="0">
                <a:solidFill>
                  <a:srgbClr val="003300"/>
                </a:solidFill>
                <a:effectLst>
                  <a:outerShdw blurRad="38100" dist="38100" dir="2700000" algn="tl">
                    <a:srgbClr val="000000">
                      <a:alpha val="43137"/>
                    </a:srgbClr>
                  </a:outerShdw>
                </a:effectLst>
              </a:rPr>
              <a:t>POR FIN TODOS CONTEMPLAREMOS SU ROSTRO</a:t>
            </a:r>
          </a:p>
          <a:p>
            <a:pPr marL="0" indent="0" algn="ctr">
              <a:buNone/>
            </a:pPr>
            <a:endParaRPr lang="es-ES" sz="1900" b="1" dirty="0">
              <a:solidFill>
                <a:srgbClr val="003300"/>
              </a:solidFill>
              <a:effectLst>
                <a:outerShdw blurRad="38100" dist="38100" dir="2700000" algn="tl">
                  <a:srgbClr val="000000">
                    <a:alpha val="43137"/>
                  </a:srgbClr>
                </a:outerShdw>
              </a:effectLst>
            </a:endParaRPr>
          </a:p>
          <a:p>
            <a:pPr marL="0" indent="0" algn="ctr">
              <a:buNone/>
            </a:pPr>
            <a:endParaRPr lang="es-ES" sz="1900" b="1" dirty="0">
              <a:solidFill>
                <a:srgbClr val="003300"/>
              </a:solidFill>
            </a:endParaRPr>
          </a:p>
        </p:txBody>
      </p:sp>
      <p:sp>
        <p:nvSpPr>
          <p:cNvPr id="2" name="Marcador de número de diapositiva 1"/>
          <p:cNvSpPr>
            <a:spLocks noGrp="1"/>
          </p:cNvSpPr>
          <p:nvPr>
            <p:ph type="sldNum" sz="quarter" idx="12"/>
          </p:nvPr>
        </p:nvSpPr>
        <p:spPr/>
        <p:txBody>
          <a:bodyPr/>
          <a:lstStyle/>
          <a:p>
            <a:fld id="{81FEFA0A-2F20-4B60-98C6-5FFDA469AA1C}" type="slidenum">
              <a:rPr lang="es-ES" noProof="0" smtClean="0"/>
              <a:pPr/>
              <a:t>12</a:t>
            </a:fld>
            <a:endParaRPr lang="es-ES" noProof="0" dirty="0"/>
          </a:p>
        </p:txBody>
      </p:sp>
    </p:spTree>
    <p:extLst>
      <p:ext uri="{BB962C8B-B14F-4D97-AF65-F5344CB8AC3E}">
        <p14:creationId xmlns:p14="http://schemas.microsoft.com/office/powerpoint/2010/main" xmlns="" val="387512844"/>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pPr algn="ctr" rtl="0"/>
            <a:r>
              <a:rPr lang="es-ES" b="1" dirty="0" smtClean="0">
                <a:solidFill>
                  <a:srgbClr val="002060"/>
                </a:solidFill>
              </a:rPr>
              <a:t>IMÁGENES DEL FUTURO OFRECIDO </a:t>
            </a:r>
            <a:br>
              <a:rPr lang="es-ES" b="1" dirty="0" smtClean="0">
                <a:solidFill>
                  <a:srgbClr val="002060"/>
                </a:solidFill>
              </a:rPr>
            </a:br>
            <a:r>
              <a:rPr lang="es-ES" b="1" dirty="0" smtClean="0">
                <a:solidFill>
                  <a:srgbClr val="002060"/>
                </a:solidFill>
              </a:rPr>
              <a:t>POR DIOS</a:t>
            </a:r>
            <a:endParaRPr lang="es-ES" b="1" dirty="0">
              <a:solidFill>
                <a:srgbClr val="002060"/>
              </a:solidFill>
            </a:endParaRPr>
          </a:p>
        </p:txBody>
      </p:sp>
      <p:sp>
        <p:nvSpPr>
          <p:cNvPr id="14" name="Marcador de posición de contenido 13"/>
          <p:cNvSpPr>
            <a:spLocks noGrp="1"/>
          </p:cNvSpPr>
          <p:nvPr>
            <p:ph idx="1"/>
          </p:nvPr>
        </p:nvSpPr>
        <p:spPr>
          <a:xfrm>
            <a:off x="1293812" y="1676400"/>
            <a:ext cx="10417223" cy="4920952"/>
          </a:xfrm>
        </p:spPr>
        <p:txBody>
          <a:bodyPr rtlCol="0">
            <a:noAutofit/>
          </a:bodyPr>
          <a:lstStyle/>
          <a:p>
            <a:pPr marL="0" indent="0" algn="ctr">
              <a:buNone/>
            </a:pPr>
            <a:endParaRPr lang="es-ES" sz="1900" b="1" dirty="0" smtClean="0"/>
          </a:p>
          <a:p>
            <a:pPr marL="0" indent="0" algn="ctr">
              <a:buNone/>
            </a:pPr>
            <a:endParaRPr lang="es-ES" sz="3200" b="1" dirty="0" smtClean="0">
              <a:solidFill>
                <a:srgbClr val="FF0000"/>
              </a:solidFill>
            </a:endParaRPr>
          </a:p>
          <a:p>
            <a:pPr marL="0" indent="0" algn="ctr">
              <a:buNone/>
            </a:pPr>
            <a:r>
              <a:rPr lang="es-ES" sz="3200" b="1" dirty="0" smtClean="0">
                <a:solidFill>
                  <a:srgbClr val="7030A0"/>
                </a:solidFill>
                <a:effectLst>
                  <a:outerShdw blurRad="38100" dist="38100" dir="2700000" algn="tl">
                    <a:srgbClr val="000000">
                      <a:alpha val="43137"/>
                    </a:srgbClr>
                  </a:outerShdw>
                </a:effectLst>
              </a:rPr>
              <a:t>SI PRESTAMOS ATENCIÓN </a:t>
            </a:r>
          </a:p>
          <a:p>
            <a:pPr marL="0" indent="0" algn="ctr">
              <a:buNone/>
            </a:pPr>
            <a:r>
              <a:rPr lang="es-ES" sz="3200" b="1" dirty="0" smtClean="0">
                <a:solidFill>
                  <a:srgbClr val="7030A0"/>
                </a:solidFill>
                <a:effectLst>
                  <a:outerShdw blurRad="38100" dist="38100" dir="2700000" algn="tl">
                    <a:srgbClr val="000000">
                      <a:alpha val="43137"/>
                    </a:srgbClr>
                  </a:outerShdw>
                </a:effectLst>
              </a:rPr>
              <a:t>A LAS PALABRAS PROFÉTICAS DE ESTE LIBRO</a:t>
            </a:r>
          </a:p>
          <a:p>
            <a:pPr marL="0" indent="0" algn="ctr">
              <a:buNone/>
            </a:pPr>
            <a:r>
              <a:rPr lang="es-ES" sz="3200" b="1" dirty="0" smtClean="0">
                <a:solidFill>
                  <a:srgbClr val="7030A0"/>
                </a:solidFill>
                <a:effectLst>
                  <a:outerShdw blurRad="38100" dist="38100" dir="2700000" algn="tl">
                    <a:srgbClr val="000000">
                      <a:alpha val="43137"/>
                    </a:srgbClr>
                  </a:outerShdw>
                </a:effectLst>
              </a:rPr>
              <a:t>PARTICIPAREMOS</a:t>
            </a:r>
          </a:p>
          <a:p>
            <a:pPr marL="0" indent="0" algn="ctr">
              <a:buNone/>
            </a:pPr>
            <a:r>
              <a:rPr lang="es-ES" sz="3200" b="1" dirty="0" smtClean="0">
                <a:solidFill>
                  <a:srgbClr val="7030A0"/>
                </a:solidFill>
                <a:effectLst>
                  <a:outerShdw blurRad="38100" dist="38100" dir="2700000" algn="tl">
                    <a:srgbClr val="000000">
                      <a:alpha val="43137"/>
                    </a:srgbClr>
                  </a:outerShdw>
                </a:effectLst>
              </a:rPr>
              <a:t>EN EL FUTURO QUE DIOS NOS REGALA</a:t>
            </a:r>
          </a:p>
          <a:p>
            <a:pPr marL="0" indent="0" algn="ctr">
              <a:buNone/>
            </a:pPr>
            <a:endParaRPr lang="es-ES" sz="3200" b="1" dirty="0">
              <a:solidFill>
                <a:srgbClr val="7030A0"/>
              </a:solidFill>
              <a:effectLst>
                <a:outerShdw blurRad="38100" dist="38100" dir="2700000" algn="tl">
                  <a:srgbClr val="000000">
                    <a:alpha val="43137"/>
                  </a:srgbClr>
                </a:outerShdw>
              </a:effectLst>
            </a:endParaRPr>
          </a:p>
        </p:txBody>
      </p:sp>
      <p:sp>
        <p:nvSpPr>
          <p:cNvPr id="2" name="Marcador de número de diapositiva 1"/>
          <p:cNvSpPr>
            <a:spLocks noGrp="1"/>
          </p:cNvSpPr>
          <p:nvPr>
            <p:ph type="sldNum" sz="quarter" idx="12"/>
          </p:nvPr>
        </p:nvSpPr>
        <p:spPr/>
        <p:txBody>
          <a:bodyPr/>
          <a:lstStyle/>
          <a:p>
            <a:fld id="{81FEFA0A-2F20-4B60-98C6-5FFDA469AA1C}" type="slidenum">
              <a:rPr lang="es-ES" noProof="0" smtClean="0"/>
              <a:pPr/>
              <a:t>13</a:t>
            </a:fld>
            <a:endParaRPr lang="es-ES" noProof="0" dirty="0"/>
          </a:p>
        </p:txBody>
      </p:sp>
    </p:spTree>
    <p:extLst>
      <p:ext uri="{BB962C8B-B14F-4D97-AF65-F5344CB8AC3E}">
        <p14:creationId xmlns:p14="http://schemas.microsoft.com/office/powerpoint/2010/main" xmlns="" val="4072605733"/>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pPr rtl="0"/>
            <a:r>
              <a:rPr lang="es-ES" b="1" dirty="0" smtClean="0">
                <a:solidFill>
                  <a:srgbClr val="002060"/>
                </a:solidFill>
              </a:rPr>
              <a:t>EXPLICACIÓN DEL PASAJE</a:t>
            </a:r>
            <a:endParaRPr lang="es-ES" b="1" dirty="0">
              <a:solidFill>
                <a:srgbClr val="002060"/>
              </a:solidFill>
            </a:endParaRPr>
          </a:p>
        </p:txBody>
      </p:sp>
      <p:sp>
        <p:nvSpPr>
          <p:cNvPr id="14" name="Marcador de posición de contenido 13"/>
          <p:cNvSpPr>
            <a:spLocks noGrp="1"/>
          </p:cNvSpPr>
          <p:nvPr>
            <p:ph idx="1"/>
          </p:nvPr>
        </p:nvSpPr>
        <p:spPr>
          <a:xfrm>
            <a:off x="1877317" y="1700808"/>
            <a:ext cx="4289103" cy="4655543"/>
          </a:xfrm>
        </p:spPr>
        <p:txBody>
          <a:bodyPr rtlCol="0">
            <a:normAutofit/>
          </a:bodyPr>
          <a:lstStyle/>
          <a:p>
            <a:pPr marL="0" indent="0" algn="just">
              <a:buNone/>
            </a:pPr>
            <a:r>
              <a:rPr lang="es-ES" b="1" dirty="0" smtClean="0"/>
              <a:t>Dios nos va a ofrecer un regalo gratuito.</a:t>
            </a:r>
          </a:p>
          <a:p>
            <a:pPr marL="0" indent="0" algn="just">
              <a:buNone/>
            </a:pPr>
            <a:r>
              <a:rPr lang="es-ES" b="1" dirty="0" smtClean="0"/>
              <a:t>La Creación anterior era buena, pero había quedado oscurecida por el pecado y era un lugar de lucha, llanto y muerte.</a:t>
            </a:r>
          </a:p>
          <a:p>
            <a:pPr marL="0" indent="0" algn="just">
              <a:buNone/>
            </a:pPr>
            <a:r>
              <a:rPr lang="es-ES" b="1" dirty="0" smtClean="0"/>
              <a:t>Dios ahora va a colocar a Cristo en el centro de todo lo creado.</a:t>
            </a:r>
            <a:endParaRPr lang="es-ES" b="1" dirty="0"/>
          </a:p>
        </p:txBody>
      </p:sp>
      <p:sp>
        <p:nvSpPr>
          <p:cNvPr id="4" name="Marcador de número de diapositiva 3"/>
          <p:cNvSpPr>
            <a:spLocks noGrp="1"/>
          </p:cNvSpPr>
          <p:nvPr>
            <p:ph type="sldNum" sz="quarter" idx="12"/>
          </p:nvPr>
        </p:nvSpPr>
        <p:spPr/>
        <p:txBody>
          <a:bodyPr/>
          <a:lstStyle/>
          <a:p>
            <a:fld id="{81FEFA0A-2F20-4B60-98C6-5FFDA469AA1C}" type="slidenum">
              <a:rPr lang="es-ES" noProof="0" smtClean="0"/>
              <a:pPr/>
              <a:t>14</a:t>
            </a:fld>
            <a:endParaRPr lang="es-ES" noProof="0" dirty="0"/>
          </a:p>
        </p:txBody>
      </p:sp>
      <p:pic>
        <p:nvPicPr>
          <p:cNvPr id="3" name="Imagen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670476" y="1844824"/>
            <a:ext cx="5150946" cy="3384376"/>
          </a:xfrm>
          <a:prstGeom prst="rect">
            <a:avLst/>
          </a:prstGeom>
        </p:spPr>
      </p:pic>
    </p:spTree>
    <p:extLst>
      <p:ext uri="{BB962C8B-B14F-4D97-AF65-F5344CB8AC3E}">
        <p14:creationId xmlns:p14="http://schemas.microsoft.com/office/powerpoint/2010/main" xmlns="" val="3573538012"/>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1274190" y="214821"/>
            <a:ext cx="9601200" cy="1143000"/>
          </a:xfrm>
        </p:spPr>
        <p:txBody>
          <a:bodyPr rtlCol="0"/>
          <a:lstStyle/>
          <a:p>
            <a:pPr rtl="0"/>
            <a:r>
              <a:rPr lang="es-ES" b="1" dirty="0" smtClean="0">
                <a:solidFill>
                  <a:srgbClr val="002060"/>
                </a:solidFill>
              </a:rPr>
              <a:t>EXPLICACIÓN DEL PASAJE</a:t>
            </a:r>
            <a:endParaRPr lang="es-ES" b="1" dirty="0">
              <a:solidFill>
                <a:srgbClr val="002060"/>
              </a:solidFill>
            </a:endParaRPr>
          </a:p>
        </p:txBody>
      </p:sp>
      <p:sp>
        <p:nvSpPr>
          <p:cNvPr id="14" name="Marcador de posición de contenido 13"/>
          <p:cNvSpPr>
            <a:spLocks noGrp="1"/>
          </p:cNvSpPr>
          <p:nvPr>
            <p:ph idx="1"/>
          </p:nvPr>
        </p:nvSpPr>
        <p:spPr>
          <a:xfrm>
            <a:off x="4582244" y="1952836"/>
            <a:ext cx="7272808" cy="4032448"/>
          </a:xfrm>
        </p:spPr>
        <p:txBody>
          <a:bodyPr rtlCol="0">
            <a:normAutofit/>
          </a:bodyPr>
          <a:lstStyle/>
          <a:p>
            <a:pPr marL="0" indent="0" algn="just">
              <a:buNone/>
            </a:pPr>
            <a:endParaRPr lang="es-ES" b="1" dirty="0" smtClean="0"/>
          </a:p>
          <a:p>
            <a:pPr marL="0" indent="0" algn="just">
              <a:buNone/>
            </a:pPr>
            <a:r>
              <a:rPr lang="es-ES" b="1" dirty="0" smtClean="0"/>
              <a:t>Esta Nueva Jerusalén es más para contemplarla y meditarla que comentarla.</a:t>
            </a:r>
          </a:p>
          <a:p>
            <a:pPr marL="0" indent="0" algn="just">
              <a:buNone/>
            </a:pPr>
            <a:endParaRPr lang="es-ES" b="1" dirty="0"/>
          </a:p>
          <a:p>
            <a:pPr marL="0" indent="0" algn="just">
              <a:buNone/>
            </a:pPr>
            <a:r>
              <a:rPr lang="es-ES" b="1" dirty="0" smtClean="0"/>
              <a:t>Su visión debe alimentar nuestra fe, nuestra esperanza y nuestro amor en medio de las dificultades.</a:t>
            </a:r>
            <a:endParaRPr lang="es-ES" b="1" dirty="0"/>
          </a:p>
        </p:txBody>
      </p:sp>
      <p:sp>
        <p:nvSpPr>
          <p:cNvPr id="5" name="Marcador de número de diapositiva 4"/>
          <p:cNvSpPr>
            <a:spLocks noGrp="1"/>
          </p:cNvSpPr>
          <p:nvPr>
            <p:ph type="sldNum" sz="quarter" idx="12"/>
          </p:nvPr>
        </p:nvSpPr>
        <p:spPr/>
        <p:txBody>
          <a:bodyPr/>
          <a:lstStyle/>
          <a:p>
            <a:fld id="{81FEFA0A-2F20-4B60-98C6-5FFDA469AA1C}" type="slidenum">
              <a:rPr lang="es-ES" noProof="0" smtClean="0"/>
              <a:pPr/>
              <a:t>15</a:t>
            </a:fld>
            <a:endParaRPr lang="es-ES" noProof="0" dirty="0"/>
          </a:p>
        </p:txBody>
      </p:sp>
      <p:pic>
        <p:nvPicPr>
          <p:cNvPr id="3" name="Imagen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13892" y="2096852"/>
            <a:ext cx="2808312" cy="3744416"/>
          </a:xfrm>
          <a:prstGeom prst="rect">
            <a:avLst/>
          </a:prstGeom>
        </p:spPr>
      </p:pic>
    </p:spTree>
    <p:extLst>
      <p:ext uri="{BB962C8B-B14F-4D97-AF65-F5344CB8AC3E}">
        <p14:creationId xmlns:p14="http://schemas.microsoft.com/office/powerpoint/2010/main" xmlns="" val="4271012974"/>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1274190" y="214821"/>
            <a:ext cx="9601200" cy="1143000"/>
          </a:xfrm>
        </p:spPr>
        <p:txBody>
          <a:bodyPr rtlCol="0"/>
          <a:lstStyle/>
          <a:p>
            <a:pPr rtl="0"/>
            <a:r>
              <a:rPr lang="es-ES" b="1" dirty="0" smtClean="0">
                <a:solidFill>
                  <a:srgbClr val="002060"/>
                </a:solidFill>
              </a:rPr>
              <a:t>EXPLICACIÓN DEL PASAJE</a:t>
            </a:r>
            <a:endParaRPr lang="es-ES" b="1" dirty="0">
              <a:solidFill>
                <a:srgbClr val="002060"/>
              </a:solidFill>
            </a:endParaRPr>
          </a:p>
        </p:txBody>
      </p:sp>
      <p:sp>
        <p:nvSpPr>
          <p:cNvPr id="14" name="Marcador de posición de contenido 13"/>
          <p:cNvSpPr>
            <a:spLocks noGrp="1"/>
          </p:cNvSpPr>
          <p:nvPr>
            <p:ph idx="1"/>
          </p:nvPr>
        </p:nvSpPr>
        <p:spPr>
          <a:xfrm>
            <a:off x="6382444" y="2323903"/>
            <a:ext cx="5472608" cy="4032448"/>
          </a:xfrm>
        </p:spPr>
        <p:txBody>
          <a:bodyPr rtlCol="0">
            <a:normAutofit/>
          </a:bodyPr>
          <a:lstStyle/>
          <a:p>
            <a:pPr marL="0" indent="0" algn="just">
              <a:buNone/>
            </a:pPr>
            <a:endParaRPr lang="es-ES" b="1" dirty="0" smtClean="0"/>
          </a:p>
          <a:p>
            <a:pPr marL="0" indent="0" algn="just">
              <a:buNone/>
            </a:pPr>
            <a:r>
              <a:rPr lang="es-ES" b="1" dirty="0" smtClean="0"/>
              <a:t>El nuevo mundo se presenta bajo la figura de una ciudad: LA NUEVA JERUSALÉN.</a:t>
            </a:r>
          </a:p>
          <a:p>
            <a:pPr marL="0" indent="0" algn="just">
              <a:buNone/>
            </a:pPr>
            <a:r>
              <a:rPr lang="es-ES" b="1" dirty="0" smtClean="0"/>
              <a:t>Allí viven los vencedores y allí recibirán su premio</a:t>
            </a:r>
            <a:endParaRPr lang="es-ES" b="1" dirty="0"/>
          </a:p>
        </p:txBody>
      </p:sp>
      <p:sp>
        <p:nvSpPr>
          <p:cNvPr id="5" name="Marcador de número de diapositiva 4"/>
          <p:cNvSpPr>
            <a:spLocks noGrp="1"/>
          </p:cNvSpPr>
          <p:nvPr>
            <p:ph type="sldNum" sz="quarter" idx="12"/>
          </p:nvPr>
        </p:nvSpPr>
        <p:spPr/>
        <p:txBody>
          <a:bodyPr/>
          <a:lstStyle/>
          <a:p>
            <a:fld id="{81FEFA0A-2F20-4B60-98C6-5FFDA469AA1C}" type="slidenum">
              <a:rPr lang="es-ES" noProof="0" smtClean="0"/>
              <a:pPr/>
              <a:t>16</a:t>
            </a:fld>
            <a:endParaRPr lang="es-ES" noProof="0" dirty="0"/>
          </a:p>
        </p:txBody>
      </p:sp>
      <p:pic>
        <p:nvPicPr>
          <p:cNvPr id="2" name="Imagen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29916" y="2564904"/>
            <a:ext cx="4136129" cy="3098104"/>
          </a:xfrm>
          <a:prstGeom prst="rect">
            <a:avLst/>
          </a:prstGeom>
        </p:spPr>
      </p:pic>
    </p:spTree>
    <p:extLst>
      <p:ext uri="{BB962C8B-B14F-4D97-AF65-F5344CB8AC3E}">
        <p14:creationId xmlns:p14="http://schemas.microsoft.com/office/powerpoint/2010/main" xmlns="" val="2759970792"/>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1274190" y="214821"/>
            <a:ext cx="9601200" cy="1143000"/>
          </a:xfrm>
        </p:spPr>
        <p:txBody>
          <a:bodyPr rtlCol="0"/>
          <a:lstStyle/>
          <a:p>
            <a:pPr rtl="0"/>
            <a:r>
              <a:rPr lang="es-ES" b="1" dirty="0" smtClean="0">
                <a:solidFill>
                  <a:srgbClr val="002060"/>
                </a:solidFill>
              </a:rPr>
              <a:t>EXPLICACIÓN DEL PASAJE</a:t>
            </a:r>
            <a:endParaRPr lang="es-ES" b="1" dirty="0">
              <a:solidFill>
                <a:srgbClr val="002060"/>
              </a:solidFill>
            </a:endParaRPr>
          </a:p>
        </p:txBody>
      </p:sp>
      <p:sp>
        <p:nvSpPr>
          <p:cNvPr id="14" name="Marcador de posición de contenido 13"/>
          <p:cNvSpPr>
            <a:spLocks noGrp="1"/>
          </p:cNvSpPr>
          <p:nvPr>
            <p:ph idx="1"/>
          </p:nvPr>
        </p:nvSpPr>
        <p:spPr>
          <a:xfrm>
            <a:off x="6166420" y="1916832"/>
            <a:ext cx="5616624" cy="4032448"/>
          </a:xfrm>
        </p:spPr>
        <p:txBody>
          <a:bodyPr rtlCol="0">
            <a:normAutofit/>
          </a:bodyPr>
          <a:lstStyle/>
          <a:p>
            <a:pPr marL="0" indent="0" algn="just">
              <a:buNone/>
            </a:pPr>
            <a:r>
              <a:rPr lang="es-ES" b="1" dirty="0" smtClean="0"/>
              <a:t>¿ Por qué Jerusalén?</a:t>
            </a:r>
          </a:p>
          <a:p>
            <a:pPr marL="0" indent="0" algn="just">
              <a:buNone/>
            </a:pPr>
            <a:r>
              <a:rPr lang="es-ES" b="1" dirty="0" smtClean="0"/>
              <a:t>En el Antiguo Testamento y en especial los PROFETAS, se señalaba que Jerusalén era el lugar de la salvación futura.</a:t>
            </a:r>
          </a:p>
          <a:p>
            <a:pPr marL="0" indent="0" algn="just">
              <a:buNone/>
            </a:pPr>
            <a:r>
              <a:rPr lang="es-ES" b="1" dirty="0" smtClean="0"/>
              <a:t>Para los nuevos cristianos era la ciudad de la REDENCIÓN, el lugar donde murió y resucitó Jesús</a:t>
            </a:r>
            <a:endParaRPr lang="es-ES" b="1" dirty="0"/>
          </a:p>
        </p:txBody>
      </p:sp>
      <p:sp>
        <p:nvSpPr>
          <p:cNvPr id="5" name="Marcador de número de diapositiva 4"/>
          <p:cNvSpPr>
            <a:spLocks noGrp="1"/>
          </p:cNvSpPr>
          <p:nvPr>
            <p:ph type="sldNum" sz="quarter" idx="12"/>
          </p:nvPr>
        </p:nvSpPr>
        <p:spPr/>
        <p:txBody>
          <a:bodyPr/>
          <a:lstStyle/>
          <a:p>
            <a:fld id="{81FEFA0A-2F20-4B60-98C6-5FFDA469AA1C}" type="slidenum">
              <a:rPr lang="es-ES" noProof="0" smtClean="0"/>
              <a:pPr/>
              <a:t>17</a:t>
            </a:fld>
            <a:endParaRPr lang="es-ES" noProof="0" dirty="0"/>
          </a:p>
        </p:txBody>
      </p:sp>
      <p:pic>
        <p:nvPicPr>
          <p:cNvPr id="3" name="Imagen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74190" y="1916832"/>
            <a:ext cx="4114743" cy="3672408"/>
          </a:xfrm>
          <a:prstGeom prst="rect">
            <a:avLst/>
          </a:prstGeom>
        </p:spPr>
      </p:pic>
    </p:spTree>
    <p:extLst>
      <p:ext uri="{BB962C8B-B14F-4D97-AF65-F5344CB8AC3E}">
        <p14:creationId xmlns:p14="http://schemas.microsoft.com/office/powerpoint/2010/main" xmlns="" val="1995952532"/>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b="1" dirty="0">
                <a:solidFill>
                  <a:srgbClr val="002060"/>
                </a:solidFill>
              </a:rPr>
              <a:t>EXPLICACIÓN DEL PASAJE</a:t>
            </a:r>
          </a:p>
        </p:txBody>
      </p:sp>
      <p:sp>
        <p:nvSpPr>
          <p:cNvPr id="14" name="Marcador de posición de contenido 13"/>
          <p:cNvSpPr>
            <a:spLocks noGrp="1"/>
          </p:cNvSpPr>
          <p:nvPr>
            <p:ph idx="1"/>
          </p:nvPr>
        </p:nvSpPr>
        <p:spPr>
          <a:xfrm>
            <a:off x="6094413" y="1916832"/>
            <a:ext cx="5760640" cy="4495800"/>
          </a:xfrm>
        </p:spPr>
        <p:txBody>
          <a:bodyPr rtlCol="0">
            <a:normAutofit/>
          </a:bodyPr>
          <a:lstStyle/>
          <a:p>
            <a:pPr marL="0" indent="0" algn="just">
              <a:buNone/>
            </a:pPr>
            <a:endParaRPr lang="es-ES" b="1" dirty="0"/>
          </a:p>
          <a:p>
            <a:pPr marL="0" indent="0" algn="just">
              <a:buNone/>
            </a:pPr>
            <a:endParaRPr lang="es-ES" b="1" dirty="0"/>
          </a:p>
          <a:p>
            <a:pPr marL="0" indent="0" algn="just">
              <a:buNone/>
            </a:pPr>
            <a:endParaRPr lang="es-ES" b="1" dirty="0"/>
          </a:p>
        </p:txBody>
      </p:sp>
      <p:sp>
        <p:nvSpPr>
          <p:cNvPr id="4" name="Marcador de número de diapositiva 3"/>
          <p:cNvSpPr>
            <a:spLocks noGrp="1"/>
          </p:cNvSpPr>
          <p:nvPr>
            <p:ph type="sldNum" sz="quarter" idx="12"/>
          </p:nvPr>
        </p:nvSpPr>
        <p:spPr/>
        <p:txBody>
          <a:bodyPr/>
          <a:lstStyle/>
          <a:p>
            <a:fld id="{81FEFA0A-2F20-4B60-98C6-5FFDA469AA1C}" type="slidenum">
              <a:rPr lang="es-ES" noProof="0" smtClean="0"/>
              <a:pPr/>
              <a:t>18</a:t>
            </a:fld>
            <a:endParaRPr lang="es-ES" noProof="0" dirty="0"/>
          </a:p>
        </p:txBody>
      </p:sp>
      <p:sp>
        <p:nvSpPr>
          <p:cNvPr id="2" name="CuadroTexto 1"/>
          <p:cNvSpPr txBox="1"/>
          <p:nvPr/>
        </p:nvSpPr>
        <p:spPr>
          <a:xfrm>
            <a:off x="1293813" y="1888257"/>
            <a:ext cx="4368551" cy="4450449"/>
          </a:xfrm>
          <a:prstGeom prst="rect">
            <a:avLst/>
          </a:prstGeom>
          <a:noFill/>
        </p:spPr>
        <p:txBody>
          <a:bodyPr wrap="square" rtlCol="0">
            <a:spAutoFit/>
          </a:bodyPr>
          <a:lstStyle/>
          <a:p>
            <a:pPr algn="ctr"/>
            <a:endParaRPr lang="es-ES" sz="2400" b="1" dirty="0">
              <a:effectLst>
                <a:outerShdw blurRad="38100" dist="38100" dir="2700000" algn="tl">
                  <a:srgbClr val="000000">
                    <a:alpha val="43137"/>
                  </a:srgbClr>
                </a:outerShdw>
              </a:effectLst>
            </a:endParaRPr>
          </a:p>
          <a:p>
            <a:pPr algn="just">
              <a:lnSpc>
                <a:spcPct val="90000"/>
              </a:lnSpc>
            </a:pPr>
            <a:r>
              <a:rPr lang="es-ES" sz="2400" b="1" dirty="0" smtClean="0"/>
              <a:t>La Nueva Jerusalén, la novia engalanada, es la que se va a oponer a Babilonia, la prostituta.</a:t>
            </a:r>
          </a:p>
          <a:p>
            <a:pPr algn="just">
              <a:lnSpc>
                <a:spcPct val="90000"/>
              </a:lnSpc>
            </a:pPr>
            <a:endParaRPr lang="es-ES" sz="2400" b="1" dirty="0"/>
          </a:p>
          <a:p>
            <a:pPr algn="just">
              <a:lnSpc>
                <a:spcPct val="90000"/>
              </a:lnSpc>
            </a:pPr>
            <a:r>
              <a:rPr lang="es-ES" sz="2400" b="1" dirty="0" smtClean="0"/>
              <a:t>Si la antigua Jerusalén era el símbolo de la infidelidad constante de Israel.</a:t>
            </a:r>
          </a:p>
          <a:p>
            <a:pPr algn="just">
              <a:lnSpc>
                <a:spcPct val="90000"/>
              </a:lnSpc>
            </a:pPr>
            <a:endParaRPr lang="es-ES" sz="2400" b="1" dirty="0" smtClean="0"/>
          </a:p>
          <a:p>
            <a:pPr algn="just">
              <a:lnSpc>
                <a:spcPct val="90000"/>
              </a:lnSpc>
            </a:pPr>
            <a:r>
              <a:rPr lang="es-ES" sz="2400" b="1" dirty="0" smtClean="0"/>
              <a:t>La Nueva es la fiel, el lugar soñado de salvación. Solo se adornará para su esposo.</a:t>
            </a:r>
            <a:endParaRPr lang="es-ES" b="1" dirty="0"/>
          </a:p>
        </p:txBody>
      </p:sp>
      <p:pic>
        <p:nvPicPr>
          <p:cNvPr id="5" name="Imagen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188897" y="2651151"/>
            <a:ext cx="5571671" cy="3312368"/>
          </a:xfrm>
          <a:prstGeom prst="rect">
            <a:avLst/>
          </a:prstGeom>
        </p:spPr>
      </p:pic>
    </p:spTree>
    <p:extLst>
      <p:ext uri="{BB962C8B-B14F-4D97-AF65-F5344CB8AC3E}">
        <p14:creationId xmlns:p14="http://schemas.microsoft.com/office/powerpoint/2010/main" xmlns="" val="3169927873"/>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b="1" dirty="0">
                <a:solidFill>
                  <a:srgbClr val="002060"/>
                </a:solidFill>
              </a:rPr>
              <a:t>EXPLICACIÓN DEL PASAJE</a:t>
            </a:r>
          </a:p>
        </p:txBody>
      </p:sp>
      <p:sp>
        <p:nvSpPr>
          <p:cNvPr id="14" name="Marcador de posición de contenido 13"/>
          <p:cNvSpPr>
            <a:spLocks noGrp="1"/>
          </p:cNvSpPr>
          <p:nvPr>
            <p:ph idx="1"/>
          </p:nvPr>
        </p:nvSpPr>
        <p:spPr>
          <a:xfrm>
            <a:off x="6094413" y="1916832"/>
            <a:ext cx="5760640" cy="4495800"/>
          </a:xfrm>
        </p:spPr>
        <p:txBody>
          <a:bodyPr rtlCol="0">
            <a:normAutofit/>
          </a:bodyPr>
          <a:lstStyle/>
          <a:p>
            <a:pPr marL="0" indent="0" algn="just">
              <a:buNone/>
            </a:pPr>
            <a:endParaRPr lang="es-ES" b="1" dirty="0"/>
          </a:p>
          <a:p>
            <a:pPr marL="0" indent="0" algn="just">
              <a:buNone/>
            </a:pPr>
            <a:endParaRPr lang="es-ES" b="1" dirty="0"/>
          </a:p>
          <a:p>
            <a:pPr marL="0" indent="0" algn="just">
              <a:buNone/>
            </a:pPr>
            <a:endParaRPr lang="es-ES" b="1" dirty="0"/>
          </a:p>
        </p:txBody>
      </p:sp>
      <p:sp>
        <p:nvSpPr>
          <p:cNvPr id="4" name="Marcador de número de diapositiva 3"/>
          <p:cNvSpPr>
            <a:spLocks noGrp="1"/>
          </p:cNvSpPr>
          <p:nvPr>
            <p:ph type="sldNum" sz="quarter" idx="12"/>
          </p:nvPr>
        </p:nvSpPr>
        <p:spPr/>
        <p:txBody>
          <a:bodyPr/>
          <a:lstStyle/>
          <a:p>
            <a:fld id="{81FEFA0A-2F20-4B60-98C6-5FFDA469AA1C}" type="slidenum">
              <a:rPr lang="es-ES" noProof="0" smtClean="0"/>
              <a:pPr/>
              <a:t>19</a:t>
            </a:fld>
            <a:endParaRPr lang="es-ES" noProof="0" dirty="0"/>
          </a:p>
        </p:txBody>
      </p:sp>
      <p:sp>
        <p:nvSpPr>
          <p:cNvPr id="2" name="CuadroTexto 1"/>
          <p:cNvSpPr txBox="1"/>
          <p:nvPr/>
        </p:nvSpPr>
        <p:spPr>
          <a:xfrm>
            <a:off x="1293813" y="1888257"/>
            <a:ext cx="4368551" cy="3453253"/>
          </a:xfrm>
          <a:prstGeom prst="rect">
            <a:avLst/>
          </a:prstGeom>
          <a:noFill/>
        </p:spPr>
        <p:txBody>
          <a:bodyPr wrap="square" rtlCol="0">
            <a:spAutoFit/>
          </a:bodyPr>
          <a:lstStyle/>
          <a:p>
            <a:pPr algn="ctr"/>
            <a:endParaRPr lang="es-ES" sz="2400" b="1" dirty="0">
              <a:effectLst>
                <a:outerShdw blurRad="38100" dist="38100" dir="2700000" algn="tl">
                  <a:srgbClr val="000000">
                    <a:alpha val="43137"/>
                  </a:srgbClr>
                </a:outerShdw>
              </a:effectLst>
            </a:endParaRPr>
          </a:p>
          <a:p>
            <a:pPr algn="just">
              <a:lnSpc>
                <a:spcPct val="90000"/>
              </a:lnSpc>
            </a:pPr>
            <a:r>
              <a:rPr lang="es-ES" sz="2400" b="1" dirty="0" smtClean="0"/>
              <a:t>Dios va a aparecer con dos rostros:</a:t>
            </a:r>
          </a:p>
          <a:p>
            <a:pPr algn="just">
              <a:lnSpc>
                <a:spcPct val="90000"/>
              </a:lnSpc>
            </a:pPr>
            <a:endParaRPr lang="es-ES" sz="2400" b="1" dirty="0"/>
          </a:p>
          <a:p>
            <a:pPr algn="just">
              <a:lnSpc>
                <a:spcPct val="90000"/>
              </a:lnSpc>
            </a:pPr>
            <a:r>
              <a:rPr lang="es-ES" sz="2400" b="1" dirty="0" smtClean="0"/>
              <a:t>DIOS SOBERANO</a:t>
            </a:r>
          </a:p>
          <a:p>
            <a:pPr algn="just">
              <a:lnSpc>
                <a:spcPct val="90000"/>
              </a:lnSpc>
            </a:pPr>
            <a:endParaRPr lang="es-ES" sz="2400" b="1" dirty="0" smtClean="0"/>
          </a:p>
          <a:p>
            <a:pPr algn="just">
              <a:lnSpc>
                <a:spcPct val="90000"/>
              </a:lnSpc>
            </a:pPr>
            <a:r>
              <a:rPr lang="es-ES" sz="2400" b="1" dirty="0" smtClean="0"/>
              <a:t>Está sentado en el trono, con voz potente, creador de todas las cosas, el principio y el fin de todo </a:t>
            </a:r>
            <a:endParaRPr lang="es-ES" b="1" dirty="0"/>
          </a:p>
        </p:txBody>
      </p:sp>
      <p:pic>
        <p:nvPicPr>
          <p:cNvPr id="3" name="Imagen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454452" y="2455460"/>
            <a:ext cx="4844931" cy="2880320"/>
          </a:xfrm>
          <a:prstGeom prst="rect">
            <a:avLst/>
          </a:prstGeom>
        </p:spPr>
      </p:pic>
    </p:spTree>
    <p:extLst>
      <p:ext uri="{BB962C8B-B14F-4D97-AF65-F5344CB8AC3E}">
        <p14:creationId xmlns:p14="http://schemas.microsoft.com/office/powerpoint/2010/main" xmlns="" val="2224030324"/>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pPr rtl="0"/>
            <a:r>
              <a:rPr lang="es-ES" b="1" dirty="0" smtClean="0">
                <a:solidFill>
                  <a:srgbClr val="002060"/>
                </a:solidFill>
              </a:rPr>
              <a:t>AMBIENTACIÓN</a:t>
            </a:r>
            <a:endParaRPr lang="es-ES" b="1" dirty="0">
              <a:solidFill>
                <a:srgbClr val="002060"/>
              </a:solidFill>
            </a:endParaRPr>
          </a:p>
        </p:txBody>
      </p:sp>
      <p:sp>
        <p:nvSpPr>
          <p:cNvPr id="14" name="Marcador de posición de contenido 13"/>
          <p:cNvSpPr>
            <a:spLocks noGrp="1"/>
          </p:cNvSpPr>
          <p:nvPr>
            <p:ph idx="1"/>
          </p:nvPr>
        </p:nvSpPr>
        <p:spPr>
          <a:xfrm>
            <a:off x="6166420" y="2132856"/>
            <a:ext cx="5688632" cy="4495800"/>
          </a:xfrm>
        </p:spPr>
        <p:txBody>
          <a:bodyPr rtlCol="0">
            <a:normAutofit lnSpcReduction="10000"/>
          </a:bodyPr>
          <a:lstStyle/>
          <a:p>
            <a:pPr marL="0" indent="0" algn="just">
              <a:buNone/>
            </a:pPr>
            <a:r>
              <a:rPr lang="es-ES" b="1" dirty="0" smtClean="0"/>
              <a:t>El juicio contra las potencias del mal se ha llevado a cabo y han sido vencidas.</a:t>
            </a:r>
          </a:p>
          <a:p>
            <a:pPr marL="0" indent="0" algn="just">
              <a:buNone/>
            </a:pPr>
            <a:r>
              <a:rPr lang="es-ES" b="1" dirty="0" smtClean="0"/>
              <a:t>Se inaugura una nueva situación, desconocida pero soñada desde siempre por la Humanidad.</a:t>
            </a:r>
          </a:p>
          <a:p>
            <a:pPr marL="0" indent="0" algn="just">
              <a:buNone/>
            </a:pPr>
            <a:r>
              <a:rPr lang="es-ES" b="1" dirty="0" smtClean="0"/>
              <a:t>Es la nueva creación, el regalo gratuito de Dios, la oferta realizada en el Antiguo Testamento y ratificada por Jesús.</a:t>
            </a:r>
          </a:p>
          <a:p>
            <a:pPr marL="0" indent="0" algn="just">
              <a:buNone/>
            </a:pPr>
            <a:r>
              <a:rPr lang="es-ES" b="1" dirty="0" smtClean="0"/>
              <a:t>Será el marco apropiado para las bodas del Cordero. </a:t>
            </a:r>
          </a:p>
        </p:txBody>
      </p:sp>
      <p:sp>
        <p:nvSpPr>
          <p:cNvPr id="3" name="Marcador de número de diapositiva 2"/>
          <p:cNvSpPr>
            <a:spLocks noGrp="1"/>
          </p:cNvSpPr>
          <p:nvPr>
            <p:ph type="sldNum" sz="quarter" idx="12"/>
          </p:nvPr>
        </p:nvSpPr>
        <p:spPr/>
        <p:txBody>
          <a:bodyPr/>
          <a:lstStyle/>
          <a:p>
            <a:fld id="{81FEFA0A-2F20-4B60-98C6-5FFDA469AA1C}" type="slidenum">
              <a:rPr lang="es-ES" noProof="0" smtClean="0"/>
              <a:pPr/>
              <a:t>2</a:t>
            </a:fld>
            <a:endParaRPr lang="es-ES" noProof="0" dirty="0"/>
          </a:p>
        </p:txBody>
      </p:sp>
      <p:pic>
        <p:nvPicPr>
          <p:cNvPr id="2" name="Imagen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14260" y="2320529"/>
            <a:ext cx="3321308" cy="4184848"/>
          </a:xfrm>
          <a:prstGeom prst="rect">
            <a:avLst/>
          </a:prstGeom>
        </p:spPr>
      </p:pic>
    </p:spTree>
    <p:extLst>
      <p:ext uri="{BB962C8B-B14F-4D97-AF65-F5344CB8AC3E}">
        <p14:creationId xmlns:p14="http://schemas.microsoft.com/office/powerpoint/2010/main" xmlns="" val="1253328222"/>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b="1" dirty="0">
                <a:solidFill>
                  <a:srgbClr val="002060"/>
                </a:solidFill>
              </a:rPr>
              <a:t>EXPLICACIÓN DEL PASAJE</a:t>
            </a:r>
          </a:p>
        </p:txBody>
      </p:sp>
      <p:sp>
        <p:nvSpPr>
          <p:cNvPr id="14" name="Marcador de posición de contenido 13"/>
          <p:cNvSpPr>
            <a:spLocks noGrp="1"/>
          </p:cNvSpPr>
          <p:nvPr>
            <p:ph idx="1"/>
          </p:nvPr>
        </p:nvSpPr>
        <p:spPr>
          <a:xfrm>
            <a:off x="6094413" y="1916832"/>
            <a:ext cx="5760640" cy="4495800"/>
          </a:xfrm>
        </p:spPr>
        <p:txBody>
          <a:bodyPr rtlCol="0">
            <a:normAutofit/>
          </a:bodyPr>
          <a:lstStyle/>
          <a:p>
            <a:pPr marL="0" indent="0" algn="just">
              <a:buNone/>
            </a:pPr>
            <a:endParaRPr lang="es-ES" b="1" dirty="0"/>
          </a:p>
          <a:p>
            <a:pPr marL="0" indent="0" algn="just">
              <a:buNone/>
            </a:pPr>
            <a:endParaRPr lang="es-ES" b="1" dirty="0"/>
          </a:p>
          <a:p>
            <a:pPr marL="0" indent="0" algn="just">
              <a:buNone/>
            </a:pPr>
            <a:endParaRPr lang="es-ES" b="1" dirty="0"/>
          </a:p>
        </p:txBody>
      </p:sp>
      <p:sp>
        <p:nvSpPr>
          <p:cNvPr id="4" name="Marcador de número de diapositiva 3"/>
          <p:cNvSpPr>
            <a:spLocks noGrp="1"/>
          </p:cNvSpPr>
          <p:nvPr>
            <p:ph type="sldNum" sz="quarter" idx="12"/>
          </p:nvPr>
        </p:nvSpPr>
        <p:spPr/>
        <p:txBody>
          <a:bodyPr/>
          <a:lstStyle/>
          <a:p>
            <a:fld id="{81FEFA0A-2F20-4B60-98C6-5FFDA469AA1C}" type="slidenum">
              <a:rPr lang="es-ES" noProof="0" smtClean="0"/>
              <a:pPr/>
              <a:t>20</a:t>
            </a:fld>
            <a:endParaRPr lang="es-ES" noProof="0" dirty="0"/>
          </a:p>
        </p:txBody>
      </p:sp>
      <p:sp>
        <p:nvSpPr>
          <p:cNvPr id="2" name="CuadroTexto 1"/>
          <p:cNvSpPr txBox="1"/>
          <p:nvPr/>
        </p:nvSpPr>
        <p:spPr>
          <a:xfrm>
            <a:off x="1293813" y="1888257"/>
            <a:ext cx="4368551" cy="4118050"/>
          </a:xfrm>
          <a:prstGeom prst="rect">
            <a:avLst/>
          </a:prstGeom>
          <a:noFill/>
        </p:spPr>
        <p:txBody>
          <a:bodyPr wrap="square" rtlCol="0">
            <a:spAutoFit/>
          </a:bodyPr>
          <a:lstStyle/>
          <a:p>
            <a:pPr algn="ctr"/>
            <a:endParaRPr lang="es-ES" sz="2400" b="1" dirty="0">
              <a:effectLst>
                <a:outerShdw blurRad="38100" dist="38100" dir="2700000" algn="tl">
                  <a:srgbClr val="000000">
                    <a:alpha val="43137"/>
                  </a:srgbClr>
                </a:outerShdw>
              </a:effectLst>
            </a:endParaRPr>
          </a:p>
          <a:p>
            <a:pPr algn="just">
              <a:lnSpc>
                <a:spcPct val="90000"/>
              </a:lnSpc>
            </a:pPr>
            <a:r>
              <a:rPr lang="es-ES" sz="2400" b="1" dirty="0" smtClean="0"/>
              <a:t>Dios va a aparecer con dos rostros:</a:t>
            </a:r>
          </a:p>
          <a:p>
            <a:pPr algn="just">
              <a:lnSpc>
                <a:spcPct val="90000"/>
              </a:lnSpc>
            </a:pPr>
            <a:endParaRPr lang="es-ES" sz="2400" b="1" dirty="0"/>
          </a:p>
          <a:p>
            <a:pPr algn="just">
              <a:lnSpc>
                <a:spcPct val="90000"/>
              </a:lnSpc>
            </a:pPr>
            <a:r>
              <a:rPr lang="es-ES" sz="2400" b="1" dirty="0" smtClean="0"/>
              <a:t>DIOS ROSTRO DE LA TERNURA</a:t>
            </a:r>
          </a:p>
          <a:p>
            <a:pPr algn="just">
              <a:lnSpc>
                <a:spcPct val="90000"/>
              </a:lnSpc>
            </a:pPr>
            <a:endParaRPr lang="es-ES" sz="2400" b="1" dirty="0" smtClean="0"/>
          </a:p>
          <a:p>
            <a:pPr algn="just">
              <a:lnSpc>
                <a:spcPct val="90000"/>
              </a:lnSpc>
            </a:pPr>
            <a:r>
              <a:rPr lang="es-ES" sz="2400" b="1" dirty="0" smtClean="0"/>
              <a:t>Lo hace todo nuevo, vive entre los hombres, los acompaña, da de beber de la fuente del agua de la vida y a cada uno nos llama hijo</a:t>
            </a:r>
            <a:endParaRPr lang="es-ES" b="1" dirty="0"/>
          </a:p>
        </p:txBody>
      </p:sp>
      <p:pic>
        <p:nvPicPr>
          <p:cNvPr id="5" name="Imagen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6460" y="2564904"/>
            <a:ext cx="5085152" cy="2910693"/>
          </a:xfrm>
          <a:prstGeom prst="rect">
            <a:avLst/>
          </a:prstGeom>
        </p:spPr>
      </p:pic>
    </p:spTree>
    <p:extLst>
      <p:ext uri="{BB962C8B-B14F-4D97-AF65-F5344CB8AC3E}">
        <p14:creationId xmlns:p14="http://schemas.microsoft.com/office/powerpoint/2010/main" xmlns="" val="1933816817"/>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b="1" dirty="0">
                <a:solidFill>
                  <a:srgbClr val="002060"/>
                </a:solidFill>
              </a:rPr>
              <a:t>EXPLICACIÓN DEL PASAJE</a:t>
            </a:r>
          </a:p>
        </p:txBody>
      </p:sp>
      <p:sp>
        <p:nvSpPr>
          <p:cNvPr id="14" name="Marcador de posición de contenido 13"/>
          <p:cNvSpPr>
            <a:spLocks noGrp="1"/>
          </p:cNvSpPr>
          <p:nvPr>
            <p:ph idx="1"/>
          </p:nvPr>
        </p:nvSpPr>
        <p:spPr>
          <a:xfrm>
            <a:off x="6094413" y="1916832"/>
            <a:ext cx="5760640" cy="4495800"/>
          </a:xfrm>
        </p:spPr>
        <p:txBody>
          <a:bodyPr rtlCol="0">
            <a:normAutofit/>
          </a:bodyPr>
          <a:lstStyle/>
          <a:p>
            <a:pPr marL="0" indent="0" algn="just">
              <a:buNone/>
            </a:pPr>
            <a:endParaRPr lang="es-ES" b="1" dirty="0"/>
          </a:p>
          <a:p>
            <a:pPr marL="0" indent="0" algn="just">
              <a:buNone/>
            </a:pPr>
            <a:endParaRPr lang="es-ES" b="1" dirty="0"/>
          </a:p>
          <a:p>
            <a:pPr marL="0" indent="0" algn="just">
              <a:buNone/>
            </a:pPr>
            <a:endParaRPr lang="es-ES" b="1" dirty="0"/>
          </a:p>
        </p:txBody>
      </p:sp>
      <p:sp>
        <p:nvSpPr>
          <p:cNvPr id="4" name="Marcador de número de diapositiva 3"/>
          <p:cNvSpPr>
            <a:spLocks noGrp="1"/>
          </p:cNvSpPr>
          <p:nvPr>
            <p:ph type="sldNum" sz="quarter" idx="12"/>
          </p:nvPr>
        </p:nvSpPr>
        <p:spPr/>
        <p:txBody>
          <a:bodyPr/>
          <a:lstStyle/>
          <a:p>
            <a:fld id="{81FEFA0A-2F20-4B60-98C6-5FFDA469AA1C}" type="slidenum">
              <a:rPr lang="es-ES" noProof="0" smtClean="0"/>
              <a:pPr/>
              <a:t>21</a:t>
            </a:fld>
            <a:endParaRPr lang="es-ES" noProof="0" dirty="0"/>
          </a:p>
        </p:txBody>
      </p:sp>
      <p:sp>
        <p:nvSpPr>
          <p:cNvPr id="2" name="CuadroTexto 1"/>
          <p:cNvSpPr txBox="1"/>
          <p:nvPr/>
        </p:nvSpPr>
        <p:spPr>
          <a:xfrm>
            <a:off x="1293813" y="1888257"/>
            <a:ext cx="4368551" cy="4450449"/>
          </a:xfrm>
          <a:prstGeom prst="rect">
            <a:avLst/>
          </a:prstGeom>
          <a:noFill/>
        </p:spPr>
        <p:txBody>
          <a:bodyPr wrap="square" rtlCol="0">
            <a:spAutoFit/>
          </a:bodyPr>
          <a:lstStyle/>
          <a:p>
            <a:pPr algn="ctr"/>
            <a:endParaRPr lang="es-ES" sz="2400" b="1" dirty="0">
              <a:effectLst>
                <a:outerShdw blurRad="38100" dist="38100" dir="2700000" algn="tl">
                  <a:srgbClr val="000000">
                    <a:alpha val="43137"/>
                  </a:srgbClr>
                </a:outerShdw>
              </a:effectLst>
            </a:endParaRPr>
          </a:p>
          <a:p>
            <a:pPr algn="just">
              <a:lnSpc>
                <a:spcPct val="90000"/>
              </a:lnSpc>
            </a:pPr>
            <a:r>
              <a:rPr lang="es-ES" sz="2400" b="1" dirty="0" smtClean="0"/>
              <a:t>Pero </a:t>
            </a:r>
            <a:r>
              <a:rPr lang="es-ES" sz="2400" b="1" dirty="0"/>
              <a:t>los cobardes, los incrédulos, los abominables, los asesinos, los impuros, los hechiceros, los idólatras y todos los embusteros tendrán su parte en el lago que arde con fuego y azufre: que es la muerte </a:t>
            </a:r>
            <a:r>
              <a:rPr lang="es-ES" sz="2400" b="1" dirty="0" smtClean="0"/>
              <a:t>segunda.</a:t>
            </a:r>
          </a:p>
          <a:p>
            <a:pPr algn="just">
              <a:lnSpc>
                <a:spcPct val="90000"/>
              </a:lnSpc>
            </a:pPr>
            <a:endParaRPr lang="es-ES" sz="2400" b="1" dirty="0"/>
          </a:p>
          <a:p>
            <a:pPr algn="just">
              <a:lnSpc>
                <a:spcPct val="90000"/>
              </a:lnSpc>
            </a:pPr>
            <a:r>
              <a:rPr lang="es-ES" sz="2400" b="1" dirty="0" smtClean="0"/>
              <a:t>Ellos son los que se excluyen del nuevo mundo y de la nueva Humanidad.</a:t>
            </a:r>
            <a:endParaRPr lang="es-ES" b="1" dirty="0"/>
          </a:p>
        </p:txBody>
      </p:sp>
      <p:pic>
        <p:nvPicPr>
          <p:cNvPr id="3" name="Imagen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814492" y="2420888"/>
            <a:ext cx="4608512" cy="3163038"/>
          </a:xfrm>
          <a:prstGeom prst="rect">
            <a:avLst/>
          </a:prstGeom>
        </p:spPr>
      </p:pic>
    </p:spTree>
    <p:extLst>
      <p:ext uri="{BB962C8B-B14F-4D97-AF65-F5344CB8AC3E}">
        <p14:creationId xmlns:p14="http://schemas.microsoft.com/office/powerpoint/2010/main" xmlns="" val="2866975967"/>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pPr algn="ctr" rtl="0"/>
            <a:r>
              <a:rPr lang="es-ES" b="1" dirty="0" smtClean="0">
                <a:solidFill>
                  <a:srgbClr val="002060"/>
                </a:solidFill>
              </a:rPr>
              <a:t>Ap 21</a:t>
            </a:r>
            <a:endParaRPr lang="es-ES" b="1" dirty="0">
              <a:solidFill>
                <a:srgbClr val="002060"/>
              </a:solidFill>
            </a:endParaRPr>
          </a:p>
        </p:txBody>
      </p:sp>
      <p:sp>
        <p:nvSpPr>
          <p:cNvPr id="14" name="Marcador de posición de contenido 13"/>
          <p:cNvSpPr>
            <a:spLocks noGrp="1"/>
          </p:cNvSpPr>
          <p:nvPr>
            <p:ph idx="1"/>
          </p:nvPr>
        </p:nvSpPr>
        <p:spPr>
          <a:xfrm>
            <a:off x="1293812" y="1676400"/>
            <a:ext cx="10417223" cy="4920952"/>
          </a:xfrm>
        </p:spPr>
        <p:txBody>
          <a:bodyPr rtlCol="0">
            <a:noAutofit/>
          </a:bodyPr>
          <a:lstStyle/>
          <a:p>
            <a:pPr marL="0" indent="0" algn="just">
              <a:buNone/>
            </a:pPr>
            <a:r>
              <a:rPr lang="es-ES" sz="1900" b="1" dirty="0"/>
              <a:t>"1.Luego vi un cielo nuevo y una tierra </a:t>
            </a:r>
            <a:r>
              <a:rPr lang="es-ES" sz="1900" b="1" dirty="0" smtClean="0"/>
              <a:t>nueva, </a:t>
            </a:r>
            <a:r>
              <a:rPr lang="es-ES" sz="1900" b="1" dirty="0"/>
              <a:t>porque el primer cielo y la primera tierra desaparecieron, y el mar no existe </a:t>
            </a:r>
            <a:r>
              <a:rPr lang="es-ES" sz="1900" b="1" dirty="0" smtClean="0"/>
              <a:t>ya. 2.Y </a:t>
            </a:r>
            <a:r>
              <a:rPr lang="es-ES" sz="1900" b="1" dirty="0"/>
              <a:t>vi la Ciudad Santa, la nueva Jerusalén, que bajaba del cielo, de junto a Dios, engalanada como una novia ataviada para su esposo. 3.Y oí una fuerte voz que decía desde el trono: «Esta es la morada de Dios con los hombres. Pondrá su morada entre ellos y ellos serán su pueblo y él Dios - con - ellos, será su Dios. 4.Y enjugará toda lágrima de sus ojos, y no habrá ya muerte ni habrá llanto, ni gritos ni fatigas, porque el mundo viejo ha pasado.» 5.Entonces dijo el que está sentado en el trono: «Mira que hago un mundo nuevo.» Y añadió: «Escribe: Estas son palabras ciertas y </a:t>
            </a:r>
            <a:r>
              <a:rPr lang="es-ES" sz="1900" b="1" dirty="0" smtClean="0"/>
              <a:t>verdaderas.» 6.Me </a:t>
            </a:r>
            <a:r>
              <a:rPr lang="es-ES" sz="1900" b="1" dirty="0"/>
              <a:t>dijo también: «Hecho está: yo soy el Alfa y la Omega, el Principio y el Fin; al que tenga sed, yo le daré del manantial del agua de la vida gratis. 7.Esta será la herencia del vencedor: yo seré Dios para él, y él será hijo para mi. 8.Pero los cobardes, los incrédulos, los abominables, los asesinos, los impuros, los hechiceros, los idólatras y todos los embusteros tendrán su parte en el lago que arde con fuego y azufre: que es la muerte segunda. 9.Entonces vino uno de los siete </a:t>
            </a:r>
            <a:r>
              <a:rPr lang="es-ES" sz="1900" b="1" dirty="0" smtClean="0"/>
              <a:t>Ángeles </a:t>
            </a:r>
            <a:r>
              <a:rPr lang="es-ES" sz="1900" b="1" dirty="0"/>
              <a:t>que tenían las siete copas llenas de las siete últimas plagas, y me habló diciendo: «Ven, que te voy a enseñar a la Novia, a la Esposa del Cordero.» 10.Me trasladó en espíritu a un monte grande y alto y me mostró la Ciudad Santa de Jerusalén, que bajaba del cielo, de junto a Dios, 11.y tenía la gloria de Dios. Su resplandor era como el de una piedra muy preciosa, como jaspe cristalino. </a:t>
            </a:r>
          </a:p>
          <a:p>
            <a:pPr marL="0" indent="0" algn="just">
              <a:buNone/>
            </a:pPr>
            <a:endParaRPr lang="es-ES" sz="1900" b="1" dirty="0"/>
          </a:p>
        </p:txBody>
      </p:sp>
      <p:sp>
        <p:nvSpPr>
          <p:cNvPr id="2" name="Marcador de número de diapositiva 1"/>
          <p:cNvSpPr>
            <a:spLocks noGrp="1"/>
          </p:cNvSpPr>
          <p:nvPr>
            <p:ph type="sldNum" sz="quarter" idx="12"/>
          </p:nvPr>
        </p:nvSpPr>
        <p:spPr/>
        <p:txBody>
          <a:bodyPr/>
          <a:lstStyle/>
          <a:p>
            <a:fld id="{81FEFA0A-2F20-4B60-98C6-5FFDA469AA1C}" type="slidenum">
              <a:rPr lang="es-ES" noProof="0" smtClean="0"/>
              <a:pPr/>
              <a:t>3</a:t>
            </a:fld>
            <a:endParaRPr lang="es-ES" noProof="0" dirty="0"/>
          </a:p>
        </p:txBody>
      </p:sp>
    </p:spTree>
    <p:extLst>
      <p:ext uri="{BB962C8B-B14F-4D97-AF65-F5344CB8AC3E}">
        <p14:creationId xmlns:p14="http://schemas.microsoft.com/office/powerpoint/2010/main" xmlns="" val="2696614097"/>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pPr algn="ctr" rtl="0"/>
            <a:r>
              <a:rPr lang="es-ES" b="1" dirty="0" smtClean="0">
                <a:solidFill>
                  <a:srgbClr val="002060"/>
                </a:solidFill>
              </a:rPr>
              <a:t>Ap 21</a:t>
            </a:r>
            <a:endParaRPr lang="es-ES" b="1" dirty="0">
              <a:solidFill>
                <a:srgbClr val="002060"/>
              </a:solidFill>
            </a:endParaRPr>
          </a:p>
        </p:txBody>
      </p:sp>
      <p:sp>
        <p:nvSpPr>
          <p:cNvPr id="14" name="Marcador de posición de contenido 13"/>
          <p:cNvSpPr>
            <a:spLocks noGrp="1"/>
          </p:cNvSpPr>
          <p:nvPr>
            <p:ph idx="1"/>
          </p:nvPr>
        </p:nvSpPr>
        <p:spPr>
          <a:xfrm>
            <a:off x="1293812" y="1676400"/>
            <a:ext cx="10417223" cy="4920952"/>
          </a:xfrm>
        </p:spPr>
        <p:txBody>
          <a:bodyPr rtlCol="0">
            <a:noAutofit/>
          </a:bodyPr>
          <a:lstStyle/>
          <a:p>
            <a:pPr marL="0" indent="0" algn="just">
              <a:buNone/>
            </a:pPr>
            <a:r>
              <a:rPr lang="es-ES" sz="1900" b="1" dirty="0" smtClean="0"/>
              <a:t>12.Tenía </a:t>
            </a:r>
            <a:r>
              <a:rPr lang="es-ES" sz="1900" b="1" dirty="0"/>
              <a:t>una muralla grande y alta con doce puertas; y sobre las puertas, doce </a:t>
            </a:r>
            <a:r>
              <a:rPr lang="es-ES" sz="1900" b="1" dirty="0" smtClean="0"/>
              <a:t>Ángeles </a:t>
            </a:r>
            <a:r>
              <a:rPr lang="es-ES" sz="1900" b="1" dirty="0"/>
              <a:t>y nombres grabados, que son los de las doce tribus de los hijos de Israel; 13.al oriente tres puertas; al norte tres puertas; al mediodía tres puertas; al occidente tres puertas. 14.La muralla de la ciudad se asienta sobre doce piedras, que llevan los nombres de los doce Apóstoles del Cordero. 15.El que hablaba conmigo tenía una caña de medir, de oro, para medir la ciudad, sus puertas y su muralla. 16.La ciudad es un cuadrado: su largura es igual a su anchura. Midió la ciudad con la caña, y tenía 12.000 estadios. Su largura, anchura y altura son iguales. 17.Midió luego su muralla, y tenía 144 codos - con medida humana, que era la del </a:t>
            </a:r>
            <a:r>
              <a:rPr lang="es-ES" sz="1900" b="1" dirty="0" smtClean="0"/>
              <a:t>Ángel </a:t>
            </a:r>
            <a:r>
              <a:rPr lang="es-ES" sz="1900" b="1" dirty="0"/>
              <a:t>-. 18.El material de esta muralla es jaspe y la ciudad es de oro puro semejante al vidrio puro. 19.Los asientos de la muralla de la ciudad están adornados de toda clase de piedras preciosas: el primer asiento es de jaspe, el segundo de zafiro, el tercero de calcedonia, el cuarto de esmeralda, 20.el quinto de sardónica, el sexto de cornalina, el séptimo de crisólito, el octavo de berilo, el noveno de topacio, el décimo de crisoprasa, el undécimo de jacinto, el duodécimo de amatista. 21.Y las doce puertas son doce perlas, cada una de las puertas hecha de una sola perla; y la plaza de la ciudad es de oro puro, trasparente como el cristal. </a:t>
            </a:r>
          </a:p>
          <a:p>
            <a:pPr marL="0" indent="0" algn="just">
              <a:buNone/>
            </a:pPr>
            <a:endParaRPr lang="es-ES" sz="1900" b="1" dirty="0"/>
          </a:p>
        </p:txBody>
      </p:sp>
      <p:sp>
        <p:nvSpPr>
          <p:cNvPr id="2" name="Marcador de número de diapositiva 1"/>
          <p:cNvSpPr>
            <a:spLocks noGrp="1"/>
          </p:cNvSpPr>
          <p:nvPr>
            <p:ph type="sldNum" sz="quarter" idx="12"/>
          </p:nvPr>
        </p:nvSpPr>
        <p:spPr/>
        <p:txBody>
          <a:bodyPr/>
          <a:lstStyle/>
          <a:p>
            <a:fld id="{81FEFA0A-2F20-4B60-98C6-5FFDA469AA1C}" type="slidenum">
              <a:rPr lang="es-ES" noProof="0" smtClean="0"/>
              <a:pPr/>
              <a:t>4</a:t>
            </a:fld>
            <a:endParaRPr lang="es-ES" noProof="0" dirty="0"/>
          </a:p>
        </p:txBody>
      </p:sp>
    </p:spTree>
    <p:extLst>
      <p:ext uri="{BB962C8B-B14F-4D97-AF65-F5344CB8AC3E}">
        <p14:creationId xmlns:p14="http://schemas.microsoft.com/office/powerpoint/2010/main" xmlns="" val="610996348"/>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pPr algn="ctr" rtl="0"/>
            <a:r>
              <a:rPr lang="es-ES" b="1" dirty="0" smtClean="0">
                <a:solidFill>
                  <a:srgbClr val="002060"/>
                </a:solidFill>
              </a:rPr>
              <a:t>Ap 21</a:t>
            </a:r>
            <a:endParaRPr lang="es-ES" b="1" dirty="0">
              <a:solidFill>
                <a:srgbClr val="002060"/>
              </a:solidFill>
            </a:endParaRPr>
          </a:p>
        </p:txBody>
      </p:sp>
      <p:sp>
        <p:nvSpPr>
          <p:cNvPr id="14" name="Marcador de posición de contenido 13"/>
          <p:cNvSpPr>
            <a:spLocks noGrp="1"/>
          </p:cNvSpPr>
          <p:nvPr>
            <p:ph idx="1"/>
          </p:nvPr>
        </p:nvSpPr>
        <p:spPr>
          <a:xfrm>
            <a:off x="1293812" y="1676400"/>
            <a:ext cx="10417223" cy="4920952"/>
          </a:xfrm>
        </p:spPr>
        <p:txBody>
          <a:bodyPr rtlCol="0">
            <a:noAutofit/>
          </a:bodyPr>
          <a:lstStyle/>
          <a:p>
            <a:pPr marL="0" indent="0" algn="just">
              <a:buNone/>
            </a:pPr>
            <a:r>
              <a:rPr lang="es-ES" sz="1900" b="1" dirty="0"/>
              <a:t>22.Pero no vi Santuario alguno en ella; porque el Señor, el Dios Todopoderoso, y el Cordero, es su Santuario. 23.La ciudad no necesita ni de sol ni de luna que la alumbren, porque la ilumina la gloria de Dios, y su lámpara es el Cordero. 24.Las naciones caminarán a su luz, y los reyes de la tierra irán a llevarle su esplendor. 25.Sus puertas no se cerrarán con el día - porque allí no habrá noche - 26.y traerán a ella el esplendor y los tesoros de las naciones. 27.Nada profano entrará en ella, ni los que cometen abominación y mentira, sino solamente los inscritos en el libro de la vida del Cordero."</a:t>
            </a:r>
          </a:p>
          <a:p>
            <a:pPr marL="0" indent="0" algn="just">
              <a:buNone/>
            </a:pPr>
            <a:endParaRPr lang="es-ES" sz="1900" b="1" dirty="0"/>
          </a:p>
        </p:txBody>
      </p:sp>
      <p:sp>
        <p:nvSpPr>
          <p:cNvPr id="2" name="Marcador de número de diapositiva 1"/>
          <p:cNvSpPr>
            <a:spLocks noGrp="1"/>
          </p:cNvSpPr>
          <p:nvPr>
            <p:ph type="sldNum" sz="quarter" idx="12"/>
          </p:nvPr>
        </p:nvSpPr>
        <p:spPr/>
        <p:txBody>
          <a:bodyPr/>
          <a:lstStyle/>
          <a:p>
            <a:fld id="{81FEFA0A-2F20-4B60-98C6-5FFDA469AA1C}" type="slidenum">
              <a:rPr lang="es-ES" noProof="0" smtClean="0"/>
              <a:pPr/>
              <a:t>5</a:t>
            </a:fld>
            <a:endParaRPr lang="es-ES" noProof="0" dirty="0"/>
          </a:p>
        </p:txBody>
      </p:sp>
    </p:spTree>
    <p:extLst>
      <p:ext uri="{BB962C8B-B14F-4D97-AF65-F5344CB8AC3E}">
        <p14:creationId xmlns:p14="http://schemas.microsoft.com/office/powerpoint/2010/main" xmlns="" val="233730920"/>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pPr algn="ctr" rtl="0"/>
            <a:r>
              <a:rPr lang="es-ES" b="1" dirty="0" smtClean="0">
                <a:solidFill>
                  <a:srgbClr val="002060"/>
                </a:solidFill>
              </a:rPr>
              <a:t>IMÁGENES DEL FUTURO OFRECIDO </a:t>
            </a:r>
            <a:br>
              <a:rPr lang="es-ES" b="1" dirty="0" smtClean="0">
                <a:solidFill>
                  <a:srgbClr val="002060"/>
                </a:solidFill>
              </a:rPr>
            </a:br>
            <a:r>
              <a:rPr lang="es-ES" b="1" dirty="0" smtClean="0">
                <a:solidFill>
                  <a:srgbClr val="002060"/>
                </a:solidFill>
              </a:rPr>
              <a:t>POR DIOS</a:t>
            </a:r>
            <a:endParaRPr lang="es-ES" b="1" dirty="0">
              <a:solidFill>
                <a:srgbClr val="002060"/>
              </a:solidFill>
            </a:endParaRPr>
          </a:p>
        </p:txBody>
      </p:sp>
      <p:sp>
        <p:nvSpPr>
          <p:cNvPr id="14" name="Marcador de posición de contenido 13"/>
          <p:cNvSpPr>
            <a:spLocks noGrp="1"/>
          </p:cNvSpPr>
          <p:nvPr>
            <p:ph idx="1"/>
          </p:nvPr>
        </p:nvSpPr>
        <p:spPr>
          <a:xfrm>
            <a:off x="1293812" y="1676400"/>
            <a:ext cx="10417223" cy="4920952"/>
          </a:xfrm>
        </p:spPr>
        <p:txBody>
          <a:bodyPr rtlCol="0">
            <a:noAutofit/>
          </a:bodyPr>
          <a:lstStyle/>
          <a:p>
            <a:pPr marL="0" indent="0" algn="ctr">
              <a:buNone/>
            </a:pPr>
            <a:endParaRPr lang="es-ES" sz="1900" b="1" dirty="0" smtClean="0"/>
          </a:p>
          <a:p>
            <a:pPr marL="0" indent="0" algn="ctr">
              <a:buNone/>
            </a:pPr>
            <a:r>
              <a:rPr lang="es-ES" sz="1900" b="1" dirty="0" smtClean="0">
                <a:solidFill>
                  <a:srgbClr val="FF0000"/>
                </a:solidFill>
              </a:rPr>
              <a:t>UNA NUEVA CREACIÓN: CIELO Y TIERRA NUEVA  </a:t>
            </a:r>
          </a:p>
          <a:p>
            <a:pPr marL="0" indent="0" algn="ctr">
              <a:buNone/>
            </a:pPr>
            <a:endParaRPr lang="es-ES" sz="1900" b="1" dirty="0" smtClean="0">
              <a:solidFill>
                <a:srgbClr val="FF0000"/>
              </a:solidFill>
            </a:endParaRPr>
          </a:p>
          <a:p>
            <a:pPr marL="0" indent="0" algn="ctr">
              <a:buNone/>
            </a:pPr>
            <a:r>
              <a:rPr lang="es-ES" sz="1900" b="1" dirty="0" smtClean="0">
                <a:solidFill>
                  <a:srgbClr val="003300"/>
                </a:solidFill>
                <a:effectLst>
                  <a:outerShdw blurRad="38100" dist="38100" dir="2700000" algn="tl">
                    <a:srgbClr val="000000">
                      <a:alpha val="43137"/>
                    </a:srgbClr>
                  </a:outerShdw>
                </a:effectLst>
              </a:rPr>
              <a:t>NO EXISTE EL PODER DEL MAL.</a:t>
            </a:r>
          </a:p>
          <a:p>
            <a:pPr marL="0" indent="0" algn="ctr">
              <a:buNone/>
            </a:pPr>
            <a:r>
              <a:rPr lang="es-ES" sz="1900" b="1" dirty="0" smtClean="0">
                <a:solidFill>
                  <a:srgbClr val="003300"/>
                </a:solidFill>
                <a:effectLst>
                  <a:outerShdw blurRad="38100" dist="38100" dir="2700000" algn="tl">
                    <a:srgbClr val="000000">
                      <a:alpha val="43137"/>
                    </a:srgbClr>
                  </a:outerShdw>
                </a:effectLst>
              </a:rPr>
              <a:t>LA LUZ VENCE, NO HAY OSCURIDAD, NOCHE.</a:t>
            </a:r>
          </a:p>
          <a:p>
            <a:pPr marL="0" indent="0" algn="ctr">
              <a:buNone/>
            </a:pPr>
            <a:r>
              <a:rPr lang="es-ES" sz="1900" b="1" dirty="0" smtClean="0">
                <a:solidFill>
                  <a:srgbClr val="003300"/>
                </a:solidFill>
                <a:effectLst>
                  <a:outerShdw blurRad="38100" dist="38100" dir="2700000" algn="tl">
                    <a:srgbClr val="000000">
                      <a:alpha val="43137"/>
                    </a:srgbClr>
                  </a:outerShdw>
                </a:effectLst>
              </a:rPr>
              <a:t>NO SE NECESITA EL SOL POR JESÚS, EL CORDERO, </a:t>
            </a:r>
          </a:p>
          <a:p>
            <a:pPr marL="0" indent="0" algn="ctr">
              <a:buNone/>
            </a:pPr>
            <a:r>
              <a:rPr lang="es-ES" sz="1900" b="1" dirty="0" smtClean="0">
                <a:solidFill>
                  <a:srgbClr val="003300"/>
                </a:solidFill>
                <a:effectLst>
                  <a:outerShdw blurRad="38100" dist="38100" dir="2700000" algn="tl">
                    <a:srgbClr val="000000">
                      <a:alpha val="43137"/>
                    </a:srgbClr>
                  </a:outerShdw>
                </a:effectLst>
              </a:rPr>
              <a:t>ES LA LÁMPARA QUE LO ILUMINA TODO. </a:t>
            </a:r>
          </a:p>
          <a:p>
            <a:pPr marL="0" indent="0" algn="ctr">
              <a:buNone/>
            </a:pPr>
            <a:endParaRPr lang="es-ES" sz="1900" b="1" dirty="0">
              <a:solidFill>
                <a:srgbClr val="003300"/>
              </a:solidFill>
            </a:endParaRPr>
          </a:p>
        </p:txBody>
      </p:sp>
      <p:sp>
        <p:nvSpPr>
          <p:cNvPr id="2" name="Marcador de número de diapositiva 1"/>
          <p:cNvSpPr>
            <a:spLocks noGrp="1"/>
          </p:cNvSpPr>
          <p:nvPr>
            <p:ph type="sldNum" sz="quarter" idx="12"/>
          </p:nvPr>
        </p:nvSpPr>
        <p:spPr/>
        <p:txBody>
          <a:bodyPr/>
          <a:lstStyle/>
          <a:p>
            <a:fld id="{81FEFA0A-2F20-4B60-98C6-5FFDA469AA1C}" type="slidenum">
              <a:rPr lang="es-ES" noProof="0" smtClean="0"/>
              <a:pPr/>
              <a:t>6</a:t>
            </a:fld>
            <a:endParaRPr lang="es-ES" noProof="0" dirty="0"/>
          </a:p>
        </p:txBody>
      </p:sp>
    </p:spTree>
    <p:extLst>
      <p:ext uri="{BB962C8B-B14F-4D97-AF65-F5344CB8AC3E}">
        <p14:creationId xmlns:p14="http://schemas.microsoft.com/office/powerpoint/2010/main" xmlns="" val="3555666955"/>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pPr algn="ctr" rtl="0"/>
            <a:r>
              <a:rPr lang="es-ES" b="1" dirty="0" smtClean="0">
                <a:solidFill>
                  <a:srgbClr val="002060"/>
                </a:solidFill>
              </a:rPr>
              <a:t>IMÁGENES DEL FUTURO OFRECIDO </a:t>
            </a:r>
            <a:br>
              <a:rPr lang="es-ES" b="1" dirty="0" smtClean="0">
                <a:solidFill>
                  <a:srgbClr val="002060"/>
                </a:solidFill>
              </a:rPr>
            </a:br>
            <a:r>
              <a:rPr lang="es-ES" b="1" dirty="0" smtClean="0">
                <a:solidFill>
                  <a:srgbClr val="002060"/>
                </a:solidFill>
              </a:rPr>
              <a:t>POR DIOS</a:t>
            </a:r>
            <a:endParaRPr lang="es-ES" b="1" dirty="0">
              <a:solidFill>
                <a:srgbClr val="002060"/>
              </a:solidFill>
            </a:endParaRPr>
          </a:p>
        </p:txBody>
      </p:sp>
      <p:sp>
        <p:nvSpPr>
          <p:cNvPr id="14" name="Marcador de posición de contenido 13"/>
          <p:cNvSpPr>
            <a:spLocks noGrp="1"/>
          </p:cNvSpPr>
          <p:nvPr>
            <p:ph idx="1"/>
          </p:nvPr>
        </p:nvSpPr>
        <p:spPr>
          <a:xfrm>
            <a:off x="1293812" y="1676400"/>
            <a:ext cx="10417223" cy="4920952"/>
          </a:xfrm>
        </p:spPr>
        <p:txBody>
          <a:bodyPr rtlCol="0">
            <a:noAutofit/>
          </a:bodyPr>
          <a:lstStyle/>
          <a:p>
            <a:pPr marL="0" indent="0" algn="ctr">
              <a:buNone/>
            </a:pPr>
            <a:endParaRPr lang="es-ES" sz="1900" b="1" dirty="0" smtClean="0"/>
          </a:p>
          <a:p>
            <a:pPr marL="0" indent="0" algn="ctr">
              <a:buNone/>
            </a:pPr>
            <a:r>
              <a:rPr lang="es-ES" sz="1900" b="1" dirty="0" smtClean="0">
                <a:solidFill>
                  <a:srgbClr val="FF0000"/>
                </a:solidFill>
              </a:rPr>
              <a:t>UN NUEVO PARAÍSO TERRENAL</a:t>
            </a:r>
          </a:p>
          <a:p>
            <a:pPr marL="0" indent="0" algn="ctr">
              <a:buNone/>
            </a:pPr>
            <a:endParaRPr lang="es-ES" sz="1900" b="1" dirty="0" smtClean="0">
              <a:solidFill>
                <a:srgbClr val="FF0000"/>
              </a:solidFill>
            </a:endParaRPr>
          </a:p>
          <a:p>
            <a:pPr marL="0" indent="0" algn="ctr">
              <a:buNone/>
            </a:pPr>
            <a:r>
              <a:rPr lang="es-ES" sz="1900" b="1" dirty="0" smtClean="0">
                <a:solidFill>
                  <a:srgbClr val="003300"/>
                </a:solidFill>
                <a:effectLst>
                  <a:outerShdw blurRad="38100" dist="38100" dir="2700000" algn="tl">
                    <a:srgbClr val="000000">
                      <a:alpha val="43137"/>
                    </a:srgbClr>
                  </a:outerShdw>
                </a:effectLst>
              </a:rPr>
              <a:t>HAY UN RÍO, COMO EN EL PARAÍSO INICIAL, CUYAS AGUAS RIEGAN LA TIERRA Y HACEN CRECER ÁRBOLES DE VIDA, QUE DAN FRUTOS SIN TÉRMINO Y QUE CURAN.</a:t>
            </a:r>
          </a:p>
          <a:p>
            <a:pPr marL="0" indent="0" algn="ctr">
              <a:buNone/>
            </a:pPr>
            <a:r>
              <a:rPr lang="es-ES" sz="1900" b="1" dirty="0" smtClean="0">
                <a:solidFill>
                  <a:srgbClr val="003300"/>
                </a:solidFill>
                <a:effectLst>
                  <a:outerShdw blurRad="38100" dist="38100" dir="2700000" algn="tl">
                    <a:srgbClr val="000000">
                      <a:alpha val="43137"/>
                    </a:srgbClr>
                  </a:outerShdw>
                </a:effectLst>
              </a:rPr>
              <a:t>EL SER HUMANO VIVE FELIZ, SIN MUERTE, LUTO Y LLANTO</a:t>
            </a:r>
          </a:p>
          <a:p>
            <a:pPr marL="0" indent="0" algn="ctr">
              <a:buNone/>
            </a:pPr>
            <a:endParaRPr lang="es-ES" sz="1900" b="1" dirty="0">
              <a:solidFill>
                <a:srgbClr val="003300"/>
              </a:solidFill>
            </a:endParaRPr>
          </a:p>
        </p:txBody>
      </p:sp>
      <p:sp>
        <p:nvSpPr>
          <p:cNvPr id="2" name="Marcador de número de diapositiva 1"/>
          <p:cNvSpPr>
            <a:spLocks noGrp="1"/>
          </p:cNvSpPr>
          <p:nvPr>
            <p:ph type="sldNum" sz="quarter" idx="12"/>
          </p:nvPr>
        </p:nvSpPr>
        <p:spPr/>
        <p:txBody>
          <a:bodyPr/>
          <a:lstStyle/>
          <a:p>
            <a:fld id="{81FEFA0A-2F20-4B60-98C6-5FFDA469AA1C}" type="slidenum">
              <a:rPr lang="es-ES" noProof="0" smtClean="0"/>
              <a:pPr/>
              <a:t>7</a:t>
            </a:fld>
            <a:endParaRPr lang="es-ES" noProof="0" dirty="0"/>
          </a:p>
        </p:txBody>
      </p:sp>
    </p:spTree>
    <p:extLst>
      <p:ext uri="{BB962C8B-B14F-4D97-AF65-F5344CB8AC3E}">
        <p14:creationId xmlns:p14="http://schemas.microsoft.com/office/powerpoint/2010/main" xmlns="" val="536590596"/>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pPr algn="ctr" rtl="0"/>
            <a:r>
              <a:rPr lang="es-ES" b="1" dirty="0" smtClean="0">
                <a:solidFill>
                  <a:srgbClr val="002060"/>
                </a:solidFill>
              </a:rPr>
              <a:t>IMÁGENES DEL FUTURO OFRECIDO </a:t>
            </a:r>
            <a:br>
              <a:rPr lang="es-ES" b="1" dirty="0" smtClean="0">
                <a:solidFill>
                  <a:srgbClr val="002060"/>
                </a:solidFill>
              </a:rPr>
            </a:br>
            <a:r>
              <a:rPr lang="es-ES" b="1" dirty="0" smtClean="0">
                <a:solidFill>
                  <a:srgbClr val="002060"/>
                </a:solidFill>
              </a:rPr>
              <a:t>POR DIOS</a:t>
            </a:r>
            <a:endParaRPr lang="es-ES" b="1" dirty="0">
              <a:solidFill>
                <a:srgbClr val="002060"/>
              </a:solidFill>
            </a:endParaRPr>
          </a:p>
        </p:txBody>
      </p:sp>
      <p:sp>
        <p:nvSpPr>
          <p:cNvPr id="14" name="Marcador de posición de contenido 13"/>
          <p:cNvSpPr>
            <a:spLocks noGrp="1"/>
          </p:cNvSpPr>
          <p:nvPr>
            <p:ph idx="1"/>
          </p:nvPr>
        </p:nvSpPr>
        <p:spPr>
          <a:xfrm>
            <a:off x="1293812" y="1676400"/>
            <a:ext cx="10417223" cy="4920952"/>
          </a:xfrm>
        </p:spPr>
        <p:txBody>
          <a:bodyPr rtlCol="0">
            <a:noAutofit/>
          </a:bodyPr>
          <a:lstStyle/>
          <a:p>
            <a:pPr marL="0" indent="0" algn="ctr">
              <a:buNone/>
            </a:pPr>
            <a:endParaRPr lang="es-ES" sz="1900" b="1" dirty="0" smtClean="0"/>
          </a:p>
          <a:p>
            <a:pPr marL="0" indent="0" algn="ctr">
              <a:buNone/>
            </a:pPr>
            <a:r>
              <a:rPr lang="es-ES" sz="1900" b="1" dirty="0" smtClean="0">
                <a:solidFill>
                  <a:srgbClr val="FF0000"/>
                </a:solidFill>
              </a:rPr>
              <a:t>UNA NUEVA ALIANZA</a:t>
            </a:r>
          </a:p>
          <a:p>
            <a:pPr marL="0" indent="0" algn="ctr">
              <a:buNone/>
            </a:pPr>
            <a:endParaRPr lang="es-ES" sz="1900" b="1" dirty="0" smtClean="0">
              <a:solidFill>
                <a:srgbClr val="FF0000"/>
              </a:solidFill>
            </a:endParaRPr>
          </a:p>
          <a:p>
            <a:pPr marL="0" indent="0" algn="ctr">
              <a:buNone/>
            </a:pPr>
            <a:r>
              <a:rPr lang="es-ES" sz="1900" b="1" dirty="0" smtClean="0">
                <a:solidFill>
                  <a:srgbClr val="003300"/>
                </a:solidFill>
                <a:effectLst>
                  <a:outerShdw blurRad="38100" dist="38100" dir="2700000" algn="tl">
                    <a:srgbClr val="000000">
                      <a:alpha val="43137"/>
                    </a:srgbClr>
                  </a:outerShdw>
                </a:effectLst>
              </a:rPr>
              <a:t>DIOS VIVE CON SU PUEBLO Y HACE UNA NUEVA ALIANZA</a:t>
            </a:r>
          </a:p>
          <a:p>
            <a:pPr marL="0" indent="0" algn="ctr">
              <a:buNone/>
            </a:pPr>
            <a:endParaRPr lang="es-ES" sz="1900" b="1" dirty="0">
              <a:solidFill>
                <a:srgbClr val="003300"/>
              </a:solidFill>
            </a:endParaRPr>
          </a:p>
        </p:txBody>
      </p:sp>
      <p:sp>
        <p:nvSpPr>
          <p:cNvPr id="2" name="Marcador de número de diapositiva 1"/>
          <p:cNvSpPr>
            <a:spLocks noGrp="1"/>
          </p:cNvSpPr>
          <p:nvPr>
            <p:ph type="sldNum" sz="quarter" idx="12"/>
          </p:nvPr>
        </p:nvSpPr>
        <p:spPr/>
        <p:txBody>
          <a:bodyPr/>
          <a:lstStyle/>
          <a:p>
            <a:fld id="{81FEFA0A-2F20-4B60-98C6-5FFDA469AA1C}" type="slidenum">
              <a:rPr lang="es-ES" noProof="0" smtClean="0"/>
              <a:pPr/>
              <a:t>8</a:t>
            </a:fld>
            <a:endParaRPr lang="es-ES" noProof="0" dirty="0"/>
          </a:p>
        </p:txBody>
      </p:sp>
    </p:spTree>
    <p:extLst>
      <p:ext uri="{BB962C8B-B14F-4D97-AF65-F5344CB8AC3E}">
        <p14:creationId xmlns:p14="http://schemas.microsoft.com/office/powerpoint/2010/main" xmlns="" val="4055935236"/>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pPr algn="ctr" rtl="0"/>
            <a:r>
              <a:rPr lang="es-ES" b="1" dirty="0" smtClean="0">
                <a:solidFill>
                  <a:srgbClr val="002060"/>
                </a:solidFill>
              </a:rPr>
              <a:t>IMÁGENES DEL FUTURO OFRECIDO </a:t>
            </a:r>
            <a:br>
              <a:rPr lang="es-ES" b="1" dirty="0" smtClean="0">
                <a:solidFill>
                  <a:srgbClr val="002060"/>
                </a:solidFill>
              </a:rPr>
            </a:br>
            <a:r>
              <a:rPr lang="es-ES" b="1" dirty="0" smtClean="0">
                <a:solidFill>
                  <a:srgbClr val="002060"/>
                </a:solidFill>
              </a:rPr>
              <a:t>POR DIOS</a:t>
            </a:r>
            <a:endParaRPr lang="es-ES" b="1" dirty="0">
              <a:solidFill>
                <a:srgbClr val="002060"/>
              </a:solidFill>
            </a:endParaRPr>
          </a:p>
        </p:txBody>
      </p:sp>
      <p:sp>
        <p:nvSpPr>
          <p:cNvPr id="14" name="Marcador de posición de contenido 13"/>
          <p:cNvSpPr>
            <a:spLocks noGrp="1"/>
          </p:cNvSpPr>
          <p:nvPr>
            <p:ph idx="1"/>
          </p:nvPr>
        </p:nvSpPr>
        <p:spPr>
          <a:xfrm>
            <a:off x="1293812" y="1676400"/>
            <a:ext cx="10417223" cy="4920952"/>
          </a:xfrm>
        </p:spPr>
        <p:txBody>
          <a:bodyPr rtlCol="0">
            <a:noAutofit/>
          </a:bodyPr>
          <a:lstStyle/>
          <a:p>
            <a:pPr marL="0" indent="0" algn="ctr">
              <a:buNone/>
            </a:pPr>
            <a:endParaRPr lang="es-ES" sz="1900" b="1" dirty="0" smtClean="0"/>
          </a:p>
          <a:p>
            <a:pPr marL="0" indent="0" algn="ctr">
              <a:buNone/>
            </a:pPr>
            <a:r>
              <a:rPr lang="es-ES" sz="1900" b="1" dirty="0" smtClean="0">
                <a:solidFill>
                  <a:srgbClr val="FF0000"/>
                </a:solidFill>
              </a:rPr>
              <a:t>UNA NUEVA CIUDAD: JERUSALÉN</a:t>
            </a:r>
          </a:p>
          <a:p>
            <a:pPr marL="0" indent="0" algn="ctr">
              <a:buNone/>
            </a:pPr>
            <a:endParaRPr lang="es-ES" sz="1900" b="1" dirty="0" smtClean="0">
              <a:solidFill>
                <a:srgbClr val="FF0000"/>
              </a:solidFill>
            </a:endParaRPr>
          </a:p>
          <a:p>
            <a:pPr marL="0" indent="0" algn="ctr">
              <a:buNone/>
            </a:pPr>
            <a:r>
              <a:rPr lang="es-ES" sz="1900" b="1" dirty="0" smtClean="0">
                <a:solidFill>
                  <a:srgbClr val="003300"/>
                </a:solidFill>
                <a:effectLst>
                  <a:outerShdw blurRad="38100" dist="38100" dir="2700000" algn="tl">
                    <a:srgbClr val="000000">
                      <a:alpha val="43137"/>
                    </a:srgbClr>
                  </a:outerShdw>
                </a:effectLst>
              </a:rPr>
              <a:t>JERUSALÉN  BAJA DEL CIELO, DE JUNTO A DIOS</a:t>
            </a:r>
          </a:p>
          <a:p>
            <a:pPr marL="0" indent="0" algn="ctr">
              <a:buNone/>
            </a:pPr>
            <a:r>
              <a:rPr lang="es-ES" sz="1900" b="1" dirty="0" smtClean="0">
                <a:solidFill>
                  <a:srgbClr val="003300"/>
                </a:solidFill>
                <a:effectLst>
                  <a:outerShdw blurRad="38100" dist="38100" dir="2700000" algn="tl">
                    <a:srgbClr val="000000">
                      <a:alpha val="43137"/>
                    </a:srgbClr>
                  </a:outerShdw>
                </a:effectLst>
              </a:rPr>
              <a:t>ENGALANADA PARA SU ESPOSO</a:t>
            </a:r>
          </a:p>
          <a:p>
            <a:pPr marL="0" indent="0" algn="ctr">
              <a:buNone/>
            </a:pPr>
            <a:r>
              <a:rPr lang="es-ES" sz="1900" b="1" dirty="0" smtClean="0">
                <a:solidFill>
                  <a:srgbClr val="003300"/>
                </a:solidFill>
                <a:effectLst>
                  <a:outerShdw blurRad="38100" dist="38100" dir="2700000" algn="tl">
                    <a:srgbClr val="000000">
                      <a:alpha val="43137"/>
                    </a:srgbClr>
                  </a:outerShdw>
                </a:effectLst>
              </a:rPr>
              <a:t>TODO EN ELLA ES PERFECCIÓN</a:t>
            </a:r>
          </a:p>
          <a:p>
            <a:pPr marL="0" indent="0" algn="ctr">
              <a:buNone/>
            </a:pPr>
            <a:r>
              <a:rPr lang="es-ES" sz="1900" b="1" dirty="0" smtClean="0">
                <a:solidFill>
                  <a:srgbClr val="003300"/>
                </a:solidFill>
                <a:effectLst>
                  <a:outerShdw blurRad="38100" dist="38100" dir="2700000" algn="tl">
                    <a:srgbClr val="000000">
                      <a:alpha val="43137"/>
                    </a:srgbClr>
                  </a:outerShdw>
                </a:effectLst>
              </a:rPr>
              <a:t>ES LA LUZ DE LAS NACIONES</a:t>
            </a:r>
            <a:endParaRPr lang="es-ES" sz="1900" b="1" dirty="0">
              <a:solidFill>
                <a:srgbClr val="003300"/>
              </a:solidFill>
            </a:endParaRPr>
          </a:p>
        </p:txBody>
      </p:sp>
      <p:sp>
        <p:nvSpPr>
          <p:cNvPr id="2" name="Marcador de número de diapositiva 1"/>
          <p:cNvSpPr>
            <a:spLocks noGrp="1"/>
          </p:cNvSpPr>
          <p:nvPr>
            <p:ph type="sldNum" sz="quarter" idx="12"/>
          </p:nvPr>
        </p:nvSpPr>
        <p:spPr/>
        <p:txBody>
          <a:bodyPr/>
          <a:lstStyle/>
          <a:p>
            <a:fld id="{81FEFA0A-2F20-4B60-98C6-5FFDA469AA1C}" type="slidenum">
              <a:rPr lang="es-ES" noProof="0" smtClean="0"/>
              <a:pPr/>
              <a:t>9</a:t>
            </a:fld>
            <a:endParaRPr lang="es-ES" noProof="0" dirty="0"/>
          </a:p>
        </p:txBody>
      </p:sp>
    </p:spTree>
    <p:extLst>
      <p:ext uri="{BB962C8B-B14F-4D97-AF65-F5344CB8AC3E}">
        <p14:creationId xmlns:p14="http://schemas.microsoft.com/office/powerpoint/2010/main" xmlns="" val="1153359963"/>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erenidad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xmlns="" name="Office_9532195_TF02801109_TF02801109.potx" id="{9FBDB577-EDB5-47D0-B7BE-9604726EA1D8}" vid="{FD95FE31-2317-4F86-A249-17807466737E}"/>
    </a:ext>
  </a:extLst>
</a:theme>
</file>

<file path=ppt/theme/theme2.xml><?xml version="1.0" encoding="utf-8"?>
<a:theme xmlns:a="http://schemas.openxmlformats.org/drawingml/2006/main" name="Tema de Offic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ema de Offic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249165-F638-412C-8E0A-DFB7045CA2E0}">
  <ds:schemaRefs>
    <ds:schemaRef ds:uri="http://purl.org/dc/terms/"/>
    <ds:schemaRef ds:uri="http://schemas.microsoft.com/office/infopath/2007/PartnerControls"/>
    <ds:schemaRef ds:uri="http://www.w3.org/XML/1998/namespace"/>
    <ds:schemaRef ds:uri="http://schemas.microsoft.com/office/2006/metadata/properties"/>
    <ds:schemaRef ds:uri="http://schemas.microsoft.com/office/2006/documentManagement/types"/>
    <ds:schemaRef ds:uri="http://purl.org/dc/elements/1.1/"/>
    <ds:schemaRef ds:uri="http://purl.org/dc/dcmitype/"/>
    <ds:schemaRef ds:uri="http://schemas.openxmlformats.org/package/2006/metadata/core-properties"/>
    <ds:schemaRef ds:uri="4873beb7-5857-4685-be1f-d57550cc96cc"/>
  </ds:schemaRefs>
</ds:datastoreItem>
</file>

<file path=customXml/itemProps2.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3.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Presentación de la naturaleza de serenidad (panorámica)</Template>
  <TotalTime>2524</TotalTime>
  <Words>1496</Words>
  <Application>Microsoft Office PowerPoint</Application>
  <PresentationFormat>Personalizado</PresentationFormat>
  <Paragraphs>158</Paragraphs>
  <Slides>21</Slides>
  <Notes>21</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Serenidad 16x9</vt:lpstr>
      <vt:lpstr>APOCALIPSIS  </vt:lpstr>
      <vt:lpstr>AMBIENTACIÓN</vt:lpstr>
      <vt:lpstr>Ap 21</vt:lpstr>
      <vt:lpstr>Ap 21</vt:lpstr>
      <vt:lpstr>Ap 21</vt:lpstr>
      <vt:lpstr>IMÁGENES DEL FUTURO OFRECIDO  POR DIOS</vt:lpstr>
      <vt:lpstr>IMÁGENES DEL FUTURO OFRECIDO  POR DIOS</vt:lpstr>
      <vt:lpstr>IMÁGENES DEL FUTURO OFRECIDO  POR DIOS</vt:lpstr>
      <vt:lpstr>IMÁGENES DEL FUTURO OFRECIDO  POR DIOS</vt:lpstr>
      <vt:lpstr>IMÁGENES DEL FUTURO OFRECIDO  POR DIOS</vt:lpstr>
      <vt:lpstr>IMÁGENES DEL FUTURO OFRECIDO  POR DIOS</vt:lpstr>
      <vt:lpstr>IMÁGENES DEL FUTURO OFRECIDO  POR DIOS</vt:lpstr>
      <vt:lpstr>IMÁGENES DEL FUTURO OFRECIDO  POR DIOS</vt:lpstr>
      <vt:lpstr>EXPLICACIÓN DEL PASAJE</vt:lpstr>
      <vt:lpstr>EXPLICACIÓN DEL PASAJE</vt:lpstr>
      <vt:lpstr>EXPLICACIÓN DEL PASAJE</vt:lpstr>
      <vt:lpstr>EXPLICACIÓN DEL PASAJE</vt:lpstr>
      <vt:lpstr>EXPLICACIÓN DEL PASAJE</vt:lpstr>
      <vt:lpstr>EXPLICACIÓN DEL PASAJE</vt:lpstr>
      <vt:lpstr>EXPLICACIÓN DEL PASAJE</vt:lpstr>
      <vt:lpstr>EXPLICACIÓN DEL PASAJE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APOCALIPSIS</dc:title>
  <dc:creator>Cuenta Microsoft</dc:creator>
  <cp:lastModifiedBy>Manuel Hernandez</cp:lastModifiedBy>
  <cp:revision>70</cp:revision>
  <dcterms:created xsi:type="dcterms:W3CDTF">2021-11-11T23:29:02Z</dcterms:created>
  <dcterms:modified xsi:type="dcterms:W3CDTF">2022-05-04T10:49:40Z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