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257" r:id="rId2"/>
    <p:sldId id="260" r:id="rId3"/>
    <p:sldId id="267" r:id="rId4"/>
    <p:sldId id="317" r:id="rId5"/>
    <p:sldId id="289" r:id="rId6"/>
    <p:sldId id="261" r:id="rId7"/>
    <p:sldId id="320" r:id="rId8"/>
    <p:sldId id="344" r:id="rId9"/>
    <p:sldId id="345" r:id="rId10"/>
    <p:sldId id="346" r:id="rId11"/>
    <p:sldId id="347" r:id="rId12"/>
    <p:sldId id="348" r:id="rId13"/>
    <p:sldId id="349" r:id="rId14"/>
    <p:sldId id="350" r:id="rId15"/>
    <p:sldId id="351" r:id="rId16"/>
    <p:sldId id="352" r:id="rId17"/>
    <p:sldId id="290" r:id="rId18"/>
    <p:sldId id="269" r:id="rId19"/>
    <p:sldId id="353" r:id="rId20"/>
    <p:sldId id="354" r:id="rId21"/>
    <p:sldId id="355" r:id="rId22"/>
    <p:sldId id="356" r:id="rId23"/>
    <p:sldId id="309" r:id="rId24"/>
    <p:sldId id="310" r:id="rId25"/>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3529" autoAdjust="0"/>
  </p:normalViewPr>
  <p:slideViewPr>
    <p:cSldViewPr snapToGrid="0">
      <p:cViewPr varScale="1">
        <p:scale>
          <a:sx n="117" d="100"/>
          <a:sy n="117" d="100"/>
        </p:scale>
        <p:origin x="-240" y="-8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72" d="100"/>
          <a:sy n="72" d="100"/>
        </p:scale>
        <p:origin x="4146" y="66"/>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dirty="0"/>
          </a:p>
        </p:txBody>
      </p:sp>
      <p:sp>
        <p:nvSpPr>
          <p:cNvPr id="3" name="Marcador de posición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2A08F340-2088-44BB-8ED7-3D8CA093D8CF}" type="datetime1">
              <a:rPr lang="es-ES" smtClean="0"/>
              <a:pPr rtl="0"/>
              <a:t>26/05/2022</a:t>
            </a:fld>
            <a:endParaRPr lang="es-ES" dirty="0"/>
          </a:p>
        </p:txBody>
      </p:sp>
      <p:sp>
        <p:nvSpPr>
          <p:cNvPr id="4" name="Marcador de posición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dirty="0"/>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4A4F617-7A30-41D4-AB86-5D833C98E18B}" type="slidenum">
              <a:rPr lang="es-ES" smtClean="0"/>
              <a:pPr rtl="0"/>
              <a:t>‹Nº›</a:t>
            </a:fld>
            <a:endParaRPr lang="es-ES" dirty="0"/>
          </a:p>
        </p:txBody>
      </p:sp>
    </p:spTree>
    <p:extLst>
      <p:ext uri="{BB962C8B-B14F-4D97-AF65-F5344CB8AC3E}">
        <p14:creationId xmlns:p14="http://schemas.microsoft.com/office/powerpoint/2010/main" xmlns="" val="9946248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dirty="0"/>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94097521-A99F-4338-BA65-8121DD1D8F63}" type="datetime1">
              <a:rPr lang="es-ES" noProof="0" smtClean="0"/>
              <a:pPr rtl="0"/>
              <a:t>26/05/2022</a:t>
            </a:fld>
            <a:endParaRPr lang="es-ES" noProof="0" dirty="0"/>
          </a:p>
        </p:txBody>
      </p:sp>
      <p:sp>
        <p:nvSpPr>
          <p:cNvPr id="4" name="Marcador de posición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dirty="0" smtClean="0"/>
              <a:t>Haga clic para modificar los estilos de texto del patrón</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dirty="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1B9A179D-2D27-49E2-B022-8EDDA2EFE682}" type="slidenum">
              <a:rPr lang="es-ES" noProof="0" smtClean="0"/>
              <a:pPr rtl="0"/>
              <a:t>‹Nº›</a:t>
            </a:fld>
            <a:endParaRPr lang="es-ES" noProof="0" dirty="0"/>
          </a:p>
        </p:txBody>
      </p:sp>
    </p:spTree>
    <p:extLst>
      <p:ext uri="{BB962C8B-B14F-4D97-AF65-F5344CB8AC3E}">
        <p14:creationId xmlns:p14="http://schemas.microsoft.com/office/powerpoint/2010/main" xmlns="" val="117460348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r>
              <a:rPr lang="es-ES" sz="1200" i="1" dirty="0">
                <a:latin typeface="Arial" pitchFamily="34" charset="0"/>
                <a:cs typeface="Arial" pitchFamily="34" charset="0"/>
              </a:rPr>
              <a:t>Para cambiar la imagen de esta diapositiva, seleccione la imagen y elimínela. Después, haga clic en el icono Imágenes del marcador de posición para insertar su propia imagen.</a:t>
            </a:r>
          </a:p>
          <a:p>
            <a:pPr rtl="0"/>
            <a:endParaRPr lang="es-ES" dirty="0"/>
          </a:p>
        </p:txBody>
      </p:sp>
      <p:sp>
        <p:nvSpPr>
          <p:cNvPr id="4" name="Marcador de posición de número de diapositiva 3"/>
          <p:cNvSpPr>
            <a:spLocks noGrp="1"/>
          </p:cNvSpPr>
          <p:nvPr>
            <p:ph type="sldNum" sz="quarter" idx="10"/>
          </p:nvPr>
        </p:nvSpPr>
        <p:spPr/>
        <p:txBody>
          <a:bodyPr rtlCol="0"/>
          <a:lstStyle/>
          <a:p>
            <a:pPr rtl="0"/>
            <a:fld id="{1B9A179D-2D27-49E2-B022-8EDDA2EFE682}" type="slidenum">
              <a:rPr lang="es-ES" smtClean="0"/>
              <a:pPr rtl="0"/>
              <a:t>1</a:t>
            </a:fld>
            <a:endParaRPr lang="es-ES" dirty="0"/>
          </a:p>
        </p:txBody>
      </p:sp>
    </p:spTree>
    <p:extLst>
      <p:ext uri="{BB962C8B-B14F-4D97-AF65-F5344CB8AC3E}">
        <p14:creationId xmlns:p14="http://schemas.microsoft.com/office/powerpoint/2010/main" xmlns="" val="1542422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12</a:t>
            </a:fld>
            <a:endParaRPr lang="es-ES" dirty="0"/>
          </a:p>
        </p:txBody>
      </p:sp>
    </p:spTree>
    <p:extLst>
      <p:ext uri="{BB962C8B-B14F-4D97-AF65-F5344CB8AC3E}">
        <p14:creationId xmlns:p14="http://schemas.microsoft.com/office/powerpoint/2010/main" xmlns="" val="3167359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13</a:t>
            </a:fld>
            <a:endParaRPr lang="es-ES" dirty="0"/>
          </a:p>
        </p:txBody>
      </p:sp>
    </p:spTree>
    <p:extLst>
      <p:ext uri="{BB962C8B-B14F-4D97-AF65-F5344CB8AC3E}">
        <p14:creationId xmlns:p14="http://schemas.microsoft.com/office/powerpoint/2010/main" xmlns="" val="20873720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14</a:t>
            </a:fld>
            <a:endParaRPr lang="es-ES" dirty="0"/>
          </a:p>
        </p:txBody>
      </p:sp>
    </p:spTree>
    <p:extLst>
      <p:ext uri="{BB962C8B-B14F-4D97-AF65-F5344CB8AC3E}">
        <p14:creationId xmlns:p14="http://schemas.microsoft.com/office/powerpoint/2010/main" xmlns="" val="2910453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15</a:t>
            </a:fld>
            <a:endParaRPr lang="es-ES" dirty="0"/>
          </a:p>
        </p:txBody>
      </p:sp>
    </p:spTree>
    <p:extLst>
      <p:ext uri="{BB962C8B-B14F-4D97-AF65-F5344CB8AC3E}">
        <p14:creationId xmlns:p14="http://schemas.microsoft.com/office/powerpoint/2010/main" xmlns="" val="42561981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16</a:t>
            </a:fld>
            <a:endParaRPr lang="es-ES" dirty="0"/>
          </a:p>
        </p:txBody>
      </p:sp>
    </p:spTree>
    <p:extLst>
      <p:ext uri="{BB962C8B-B14F-4D97-AF65-F5344CB8AC3E}">
        <p14:creationId xmlns:p14="http://schemas.microsoft.com/office/powerpoint/2010/main" xmlns="" val="3504800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18</a:t>
            </a:fld>
            <a:endParaRPr lang="es-ES" dirty="0"/>
          </a:p>
        </p:txBody>
      </p:sp>
    </p:spTree>
    <p:extLst>
      <p:ext uri="{BB962C8B-B14F-4D97-AF65-F5344CB8AC3E}">
        <p14:creationId xmlns:p14="http://schemas.microsoft.com/office/powerpoint/2010/main" xmlns="" val="20515685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19</a:t>
            </a:fld>
            <a:endParaRPr lang="es-ES" dirty="0"/>
          </a:p>
        </p:txBody>
      </p:sp>
    </p:spTree>
    <p:extLst>
      <p:ext uri="{BB962C8B-B14F-4D97-AF65-F5344CB8AC3E}">
        <p14:creationId xmlns:p14="http://schemas.microsoft.com/office/powerpoint/2010/main" xmlns="" val="1486577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20</a:t>
            </a:fld>
            <a:endParaRPr lang="es-ES" dirty="0"/>
          </a:p>
        </p:txBody>
      </p:sp>
    </p:spTree>
    <p:extLst>
      <p:ext uri="{BB962C8B-B14F-4D97-AF65-F5344CB8AC3E}">
        <p14:creationId xmlns:p14="http://schemas.microsoft.com/office/powerpoint/2010/main" xmlns="" val="36745673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21</a:t>
            </a:fld>
            <a:endParaRPr lang="es-ES" dirty="0"/>
          </a:p>
        </p:txBody>
      </p:sp>
    </p:spTree>
    <p:extLst>
      <p:ext uri="{BB962C8B-B14F-4D97-AF65-F5344CB8AC3E}">
        <p14:creationId xmlns:p14="http://schemas.microsoft.com/office/powerpoint/2010/main" xmlns="" val="29396945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22</a:t>
            </a:fld>
            <a:endParaRPr lang="es-ES" dirty="0"/>
          </a:p>
        </p:txBody>
      </p:sp>
    </p:spTree>
    <p:extLst>
      <p:ext uri="{BB962C8B-B14F-4D97-AF65-F5344CB8AC3E}">
        <p14:creationId xmlns:p14="http://schemas.microsoft.com/office/powerpoint/2010/main" xmlns="" val="2190316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3</a:t>
            </a:fld>
            <a:endParaRPr lang="es-ES" dirty="0"/>
          </a:p>
        </p:txBody>
      </p:sp>
    </p:spTree>
    <p:extLst>
      <p:ext uri="{BB962C8B-B14F-4D97-AF65-F5344CB8AC3E}">
        <p14:creationId xmlns:p14="http://schemas.microsoft.com/office/powerpoint/2010/main" xmlns="" val="16196558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24</a:t>
            </a:fld>
            <a:endParaRPr lang="es-ES" dirty="0"/>
          </a:p>
        </p:txBody>
      </p:sp>
    </p:spTree>
    <p:extLst>
      <p:ext uri="{BB962C8B-B14F-4D97-AF65-F5344CB8AC3E}">
        <p14:creationId xmlns:p14="http://schemas.microsoft.com/office/powerpoint/2010/main" xmlns="" val="2136862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4</a:t>
            </a:fld>
            <a:endParaRPr lang="es-ES" dirty="0"/>
          </a:p>
        </p:txBody>
      </p:sp>
    </p:spTree>
    <p:extLst>
      <p:ext uri="{BB962C8B-B14F-4D97-AF65-F5344CB8AC3E}">
        <p14:creationId xmlns:p14="http://schemas.microsoft.com/office/powerpoint/2010/main" xmlns="" val="1651660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5</a:t>
            </a:fld>
            <a:endParaRPr lang="es-ES" dirty="0"/>
          </a:p>
        </p:txBody>
      </p:sp>
    </p:spTree>
    <p:extLst>
      <p:ext uri="{BB962C8B-B14F-4D97-AF65-F5344CB8AC3E}">
        <p14:creationId xmlns:p14="http://schemas.microsoft.com/office/powerpoint/2010/main" xmlns="" val="225668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7</a:t>
            </a:fld>
            <a:endParaRPr lang="es-ES" dirty="0"/>
          </a:p>
        </p:txBody>
      </p:sp>
    </p:spTree>
    <p:extLst>
      <p:ext uri="{BB962C8B-B14F-4D97-AF65-F5344CB8AC3E}">
        <p14:creationId xmlns:p14="http://schemas.microsoft.com/office/powerpoint/2010/main" xmlns="" val="1678005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8</a:t>
            </a:fld>
            <a:endParaRPr lang="es-ES" dirty="0"/>
          </a:p>
        </p:txBody>
      </p:sp>
    </p:spTree>
    <p:extLst>
      <p:ext uri="{BB962C8B-B14F-4D97-AF65-F5344CB8AC3E}">
        <p14:creationId xmlns:p14="http://schemas.microsoft.com/office/powerpoint/2010/main" xmlns="" val="988170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9</a:t>
            </a:fld>
            <a:endParaRPr lang="es-ES" dirty="0"/>
          </a:p>
        </p:txBody>
      </p:sp>
    </p:spTree>
    <p:extLst>
      <p:ext uri="{BB962C8B-B14F-4D97-AF65-F5344CB8AC3E}">
        <p14:creationId xmlns:p14="http://schemas.microsoft.com/office/powerpoint/2010/main" xmlns="" val="3357374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10</a:t>
            </a:fld>
            <a:endParaRPr lang="es-ES" dirty="0"/>
          </a:p>
        </p:txBody>
      </p:sp>
    </p:spTree>
    <p:extLst>
      <p:ext uri="{BB962C8B-B14F-4D97-AF65-F5344CB8AC3E}">
        <p14:creationId xmlns:p14="http://schemas.microsoft.com/office/powerpoint/2010/main" xmlns="" val="4097571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11</a:t>
            </a:fld>
            <a:endParaRPr lang="es-ES" dirty="0"/>
          </a:p>
        </p:txBody>
      </p:sp>
    </p:spTree>
    <p:extLst>
      <p:ext uri="{BB962C8B-B14F-4D97-AF65-F5344CB8AC3E}">
        <p14:creationId xmlns:p14="http://schemas.microsoft.com/office/powerpoint/2010/main" xmlns="" val="2610711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2" name="Forma libre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rtlCol="0" anchor="t" anchorCtr="0" compatLnSpc="1">
            <a:prstTxWarp prst="textNoShape">
              <a:avLst/>
            </a:prstTxWarp>
            <a:noAutofit/>
          </a:bodyPr>
          <a:lstStyle/>
          <a:p>
            <a:pPr rtl="0"/>
            <a:endParaRPr lang="es-ES" sz="1800" noProof="0" dirty="0"/>
          </a:p>
        </p:txBody>
      </p:sp>
      <p:sp>
        <p:nvSpPr>
          <p:cNvPr id="7" name="Forma libre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rtlCol="0" anchor="t" anchorCtr="0" compatLnSpc="1">
            <a:prstTxWarp prst="textNoShape">
              <a:avLst/>
            </a:prstTxWarp>
          </a:bodyPr>
          <a:lstStyle/>
          <a:p>
            <a:pPr lvl="0" rtl="0"/>
            <a:endParaRPr lang="es-ES" sz="1800" noProof="0" dirty="0"/>
          </a:p>
        </p:txBody>
      </p:sp>
      <p:sp>
        <p:nvSpPr>
          <p:cNvPr id="8" name="Forma libre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es-ES" sz="1800" noProof="0" dirty="0"/>
          </a:p>
        </p:txBody>
      </p:sp>
      <p:sp>
        <p:nvSpPr>
          <p:cNvPr id="2" name="Título 1"/>
          <p:cNvSpPr>
            <a:spLocks noGrp="1"/>
          </p:cNvSpPr>
          <p:nvPr>
            <p:ph type="ctrTitle"/>
          </p:nvPr>
        </p:nvSpPr>
        <p:spPr>
          <a:xfrm>
            <a:off x="1295400" y="1873584"/>
            <a:ext cx="6400800" cy="2560320"/>
          </a:xfrm>
        </p:spPr>
        <p:txBody>
          <a:bodyPr rtlCol="0" anchor="b">
            <a:normAutofit/>
          </a:bodyPr>
          <a:lstStyle>
            <a:lvl1pPr algn="l">
              <a:defRPr sz="4000">
                <a:solidFill>
                  <a:schemeClr val="tx1"/>
                </a:solidFill>
              </a:defRPr>
            </a:lvl1pPr>
          </a:lstStyle>
          <a:p>
            <a:pPr rtl="0"/>
            <a:r>
              <a:rPr lang="es-ES" noProof="0" smtClean="0"/>
              <a:t>Haga clic para modificar el estilo de título del patrón</a:t>
            </a:r>
            <a:endParaRPr lang="es-ES" noProof="0" dirty="0"/>
          </a:p>
        </p:txBody>
      </p:sp>
      <p:sp>
        <p:nvSpPr>
          <p:cNvPr id="3" name="Subtítulo 2"/>
          <p:cNvSpPr>
            <a:spLocks noGrp="1"/>
          </p:cNvSpPr>
          <p:nvPr>
            <p:ph type="subTitle" idx="1"/>
          </p:nvPr>
        </p:nvSpPr>
        <p:spPr>
          <a:xfrm>
            <a:off x="1295400" y="4572000"/>
            <a:ext cx="6400800" cy="1600200"/>
          </a:xfrm>
        </p:spPr>
        <p:txBody>
          <a:bodyPr rtlCol="0"/>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smtClean="0"/>
              <a:t>Haga clic para modificar el estilo de subtítulo del patrón</a:t>
            </a:r>
            <a:endParaRPr lang="es-ES" noProof="0" dirty="0"/>
          </a:p>
        </p:txBody>
      </p:sp>
    </p:spTree>
    <p:extLst>
      <p:ext uri="{BB962C8B-B14F-4D97-AF65-F5344CB8AC3E}">
        <p14:creationId xmlns:p14="http://schemas.microsoft.com/office/powerpoint/2010/main" xmlns="" val="512585971"/>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1295400" y="255134"/>
            <a:ext cx="9601200" cy="1036850"/>
          </a:xfrm>
        </p:spPr>
        <p:txBody>
          <a:bodyPr rtlCol="0" anchor="b"/>
          <a:lstStyle>
            <a:lvl1pPr>
              <a:defRPr sz="3200"/>
            </a:lvl1pPr>
          </a:lstStyle>
          <a:p>
            <a:pPr rtl="0"/>
            <a:r>
              <a:rPr lang="es-ES" noProof="0" smtClean="0"/>
              <a:t>Haga clic para modificar el estilo de título del patrón</a:t>
            </a:r>
            <a:endParaRPr lang="es-ES" noProof="0" dirty="0"/>
          </a:p>
        </p:txBody>
      </p:sp>
      <p:sp>
        <p:nvSpPr>
          <p:cNvPr id="3" name="Marcador de posición de imagen 2" descr="Marcador de posición vacío para agregar una imagen. Haga clic en el marcador de posición y seleccione la imagen que desee agregar"/>
          <p:cNvSpPr>
            <a:spLocks noGrp="1"/>
          </p:cNvSpPr>
          <p:nvPr>
            <p:ph type="pic" idx="1"/>
          </p:nvPr>
        </p:nvSpPr>
        <p:spPr>
          <a:xfrm>
            <a:off x="4724400" y="1828801"/>
            <a:ext cx="6172200" cy="4343400"/>
          </a:xfrm>
        </p:spPr>
        <p:txBody>
          <a:bodyPr tIns="27432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dirty="0" smtClean="0"/>
              <a:t>Haga clic en el icono para agregar una imagen</a:t>
            </a:r>
            <a:endParaRPr lang="es-ES" noProof="0" dirty="0"/>
          </a:p>
        </p:txBody>
      </p:sp>
      <p:sp>
        <p:nvSpPr>
          <p:cNvPr id="4" name="Marcador de posición de texto 3"/>
          <p:cNvSpPr>
            <a:spLocks noGrp="1"/>
          </p:cNvSpPr>
          <p:nvPr>
            <p:ph type="body" sz="half" idx="2" hasCustomPrompt="1"/>
          </p:nvPr>
        </p:nvSpPr>
        <p:spPr>
          <a:xfrm>
            <a:off x="1295400" y="1828800"/>
            <a:ext cx="3017520" cy="4343400"/>
          </a:xfrm>
        </p:spPr>
        <p:txBody>
          <a:bodyPr rtlCol="0" anchor="ctr">
            <a:normAutofit/>
          </a:bodyPr>
          <a:lstStyle>
            <a:lvl1pPr marL="0" indent="0" rtl="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dirty="0" smtClean="0"/>
              <a:t>Haga clic para editar los estilos de texto maestro</a:t>
            </a:r>
          </a:p>
        </p:txBody>
      </p:sp>
      <p:sp>
        <p:nvSpPr>
          <p:cNvPr id="6" name="Marcador de posición de pie de página 5"/>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5" name="Marcador de posición de fecha 4"/>
          <p:cNvSpPr>
            <a:spLocks noGrp="1"/>
          </p:cNvSpPr>
          <p:nvPr>
            <p:ph type="dt" sz="half" idx="10"/>
          </p:nvPr>
        </p:nvSpPr>
        <p:spPr/>
        <p:txBody>
          <a:bodyPr rtlCol="0"/>
          <a:lstStyle/>
          <a:p>
            <a:pPr rtl="0"/>
            <a:fld id="{2385F3BE-1600-4C26-AD94-3CF9B6A369FC}" type="datetime1">
              <a:rPr lang="es-ES" noProof="0" smtClean="0"/>
              <a:pPr rtl="0"/>
              <a:t>26/05/2022</a:t>
            </a:fld>
            <a:endParaRPr lang="es-ES" noProof="0" dirty="0"/>
          </a:p>
        </p:txBody>
      </p:sp>
      <p:sp>
        <p:nvSpPr>
          <p:cNvPr id="7" name="Marcador de posición de número de diapositiva 6"/>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106759009"/>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Dos imágenes con leyendas">
    <p:spTree>
      <p:nvGrpSpPr>
        <p:cNvPr id="1" name=""/>
        <p:cNvGrpSpPr/>
        <p:nvPr/>
      </p:nvGrpSpPr>
      <p:grpSpPr>
        <a:xfrm>
          <a:off x="0" y="0"/>
          <a:ext cx="0" cy="0"/>
          <a:chOff x="0" y="0"/>
          <a:chExt cx="0" cy="0"/>
        </a:xfrm>
      </p:grpSpPr>
      <p:sp>
        <p:nvSpPr>
          <p:cNvPr id="9" name="Rectángulo 8"/>
          <p:cNvSpPr/>
          <p:nvPr/>
        </p:nvSpPr>
        <p:spPr bwMode="invGray">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10" name="Rectángulo 9"/>
          <p:cNvSpPr/>
          <p:nvPr/>
        </p:nvSpPr>
        <p:spPr bwMode="invGray">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11" name="Rectángulo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0" dirty="0"/>
          </a:p>
        </p:txBody>
      </p:sp>
      <p:sp>
        <p:nvSpPr>
          <p:cNvPr id="12" name="Rectángulo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0" dirty="0"/>
          </a:p>
        </p:txBody>
      </p:sp>
      <p:sp>
        <p:nvSpPr>
          <p:cNvPr id="2" name="Título 1"/>
          <p:cNvSpPr>
            <a:spLocks noGrp="1"/>
          </p:cNvSpPr>
          <p:nvPr>
            <p:ph type="title"/>
          </p:nvPr>
        </p:nvSpPr>
        <p:spPr>
          <a:xfrm>
            <a:off x="1295400" y="255134"/>
            <a:ext cx="9601200" cy="1036850"/>
          </a:xfrm>
        </p:spPr>
        <p:txBody>
          <a:bodyPr rtlCol="0" anchor="b"/>
          <a:lstStyle>
            <a:lvl1pPr>
              <a:defRPr sz="3200"/>
            </a:lvl1pPr>
          </a:lstStyle>
          <a:p>
            <a:pPr rtl="0"/>
            <a:r>
              <a:rPr lang="es-ES" noProof="0" smtClean="0"/>
              <a:t>Haga clic para modificar el estilo de título del patrón</a:t>
            </a:r>
            <a:endParaRPr lang="es-ES" noProof="0" dirty="0"/>
          </a:p>
        </p:txBody>
      </p:sp>
      <p:sp>
        <p:nvSpPr>
          <p:cNvPr id="3" name="Marcador de posición de imagen 2" descr="Marcador de posición vacío para agregar una imagen. Haga clic en el marcador de posición y seleccione la imagen que quiera agregar"/>
          <p:cNvSpPr>
            <a:spLocks noGrp="1"/>
          </p:cNvSpPr>
          <p:nvPr>
            <p:ph type="pic" idx="1"/>
          </p:nvPr>
        </p:nvSpPr>
        <p:spPr>
          <a:xfrm>
            <a:off x="1298448" y="1828801"/>
            <a:ext cx="4572000" cy="3428999"/>
          </a:xfrm>
        </p:spPr>
        <p:txBody>
          <a:bodyPr tIns="27432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dirty="0" smtClean="0"/>
              <a:t>Haga clic en el icono para agregar una imagen</a:t>
            </a:r>
            <a:endParaRPr lang="es-ES" noProof="0" dirty="0"/>
          </a:p>
        </p:txBody>
      </p:sp>
      <p:sp>
        <p:nvSpPr>
          <p:cNvPr id="4" name="Marcador de posición de texto 3"/>
          <p:cNvSpPr>
            <a:spLocks noGrp="1"/>
          </p:cNvSpPr>
          <p:nvPr>
            <p:ph type="body" sz="half" idx="2" hasCustomPrompt="1"/>
          </p:nvPr>
        </p:nvSpPr>
        <p:spPr bwMode="invGray">
          <a:xfrm>
            <a:off x="1371273" y="5333098"/>
            <a:ext cx="4420252" cy="839102"/>
          </a:xfrm>
        </p:spPr>
        <p:txBody>
          <a:bodyPr rtlCol="0" anchor="t">
            <a:normAutofit/>
          </a:bodyPr>
          <a:lstStyle>
            <a:lvl1pPr marL="0" indent="0" rtl="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dirty="0" smtClean="0"/>
              <a:t>Haga clic para editar los estilos de texto maestro</a:t>
            </a:r>
          </a:p>
        </p:txBody>
      </p:sp>
      <p:sp>
        <p:nvSpPr>
          <p:cNvPr id="8" name="Marcador de posición de imagen 2" descr="Marcador de posición vacío para agregar una imagen. Haga clic en el marcador de posición y seleccione la imagen que desee agregar"/>
          <p:cNvSpPr>
            <a:spLocks noGrp="1"/>
          </p:cNvSpPr>
          <p:nvPr>
            <p:ph type="pic" idx="13"/>
          </p:nvPr>
        </p:nvSpPr>
        <p:spPr>
          <a:xfrm>
            <a:off x="6324600" y="1828801"/>
            <a:ext cx="4572000" cy="3428999"/>
          </a:xfrm>
        </p:spPr>
        <p:txBody>
          <a:bodyPr tIns="27432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dirty="0" smtClean="0"/>
              <a:t>Haga clic en el icono para agregar una imagen</a:t>
            </a:r>
            <a:endParaRPr lang="es-ES" noProof="0" dirty="0"/>
          </a:p>
        </p:txBody>
      </p:sp>
      <p:sp>
        <p:nvSpPr>
          <p:cNvPr id="13" name="Marcador de posición de texto 3"/>
          <p:cNvSpPr>
            <a:spLocks noGrp="1"/>
          </p:cNvSpPr>
          <p:nvPr>
            <p:ph type="body" sz="half" idx="14" hasCustomPrompt="1"/>
          </p:nvPr>
        </p:nvSpPr>
        <p:spPr bwMode="invGray">
          <a:xfrm>
            <a:off x="6412954" y="5333098"/>
            <a:ext cx="4420252" cy="839102"/>
          </a:xfrm>
        </p:spPr>
        <p:txBody>
          <a:bodyPr rtlCol="0" anchor="t">
            <a:normAutofit/>
          </a:bodyPr>
          <a:lstStyle>
            <a:lvl1pPr marL="0" indent="0" rtl="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dirty="0" smtClean="0"/>
              <a:t>Haga clic para editar los estilos de texto maestro</a:t>
            </a:r>
          </a:p>
        </p:txBody>
      </p:sp>
      <p:sp>
        <p:nvSpPr>
          <p:cNvPr id="6" name="Marcador de posición de pie de página 5"/>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5" name="Marcador de posición de fecha 4"/>
          <p:cNvSpPr>
            <a:spLocks noGrp="1"/>
          </p:cNvSpPr>
          <p:nvPr>
            <p:ph type="dt" sz="half" idx="10"/>
          </p:nvPr>
        </p:nvSpPr>
        <p:spPr/>
        <p:txBody>
          <a:bodyPr rtlCol="0"/>
          <a:lstStyle/>
          <a:p>
            <a:pPr rtl="0"/>
            <a:fld id="{AA9B7A0A-D96C-4738-9043-43F1E1ABEF13}" type="datetime1">
              <a:rPr lang="es-ES" noProof="0" smtClean="0"/>
              <a:pPr rtl="0"/>
              <a:t>26/05/2022</a:t>
            </a:fld>
            <a:endParaRPr lang="es-ES" noProof="0" dirty="0"/>
          </a:p>
        </p:txBody>
      </p:sp>
      <p:sp>
        <p:nvSpPr>
          <p:cNvPr id="7" name="Marcador de posición de número de diapositiva 6"/>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3944010454"/>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3" name="Marcador de posición de texto vertical 2"/>
          <p:cNvSpPr>
            <a:spLocks noGrp="1"/>
          </p:cNvSpPr>
          <p:nvPr>
            <p:ph type="body" orient="vert" idx="1" hasCustomPrompt="1"/>
          </p:nvPr>
        </p:nvSpPr>
        <p:spPr/>
        <p:txBody>
          <a:bodyPr vert="eaVert" rtlCol="0"/>
          <a:lstStyle>
            <a:lvl1pPr rtl="0">
              <a:defRPr/>
            </a:lvl1p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5" name="Marcador de posición de pie de página 4"/>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4" name="Marcador de posición de fecha 3"/>
          <p:cNvSpPr>
            <a:spLocks noGrp="1"/>
          </p:cNvSpPr>
          <p:nvPr>
            <p:ph type="dt" sz="half" idx="10"/>
          </p:nvPr>
        </p:nvSpPr>
        <p:spPr/>
        <p:txBody>
          <a:bodyPr rtlCol="0"/>
          <a:lstStyle/>
          <a:p>
            <a:pPr rtl="0"/>
            <a:fld id="{4DEAB328-BACF-4E92-A318-E4F1B671BAAF}" type="datetime1">
              <a:rPr lang="es-ES" noProof="0" smtClean="0"/>
              <a:pPr rtl="0"/>
              <a:t>26/05/2022</a:t>
            </a:fld>
            <a:endParaRPr lang="es-ES" noProof="0" dirty="0"/>
          </a:p>
        </p:txBody>
      </p:sp>
      <p:sp>
        <p:nvSpPr>
          <p:cNvPr id="6" name="Marcador de posición de número de diapositiva 5"/>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1092945374"/>
      </p:ext>
    </p:extLst>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ángulo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8" name="Rectángulo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9" name="Rectángulo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2" name="Título vertical 1"/>
          <p:cNvSpPr>
            <a:spLocks noGrp="1"/>
          </p:cNvSpPr>
          <p:nvPr>
            <p:ph type="title" orient="vert"/>
          </p:nvPr>
        </p:nvSpPr>
        <p:spPr>
          <a:xfrm>
            <a:off x="9871318" y="685800"/>
            <a:ext cx="1033272" cy="5486400"/>
          </a:xfrm>
        </p:spPr>
        <p:txBody>
          <a:bodyPr vert="eaVert" rtlCol="0"/>
          <a:lstStyle/>
          <a:p>
            <a:pPr rtl="0"/>
            <a:r>
              <a:rPr lang="es-ES" noProof="0" smtClean="0"/>
              <a:t>Haga clic para modificar el estilo de título del patrón</a:t>
            </a:r>
            <a:endParaRPr lang="es-ES" noProof="0" dirty="0"/>
          </a:p>
        </p:txBody>
      </p:sp>
      <p:sp>
        <p:nvSpPr>
          <p:cNvPr id="3" name="Marcador de posición de texto vertical 2"/>
          <p:cNvSpPr>
            <a:spLocks noGrp="1"/>
          </p:cNvSpPr>
          <p:nvPr>
            <p:ph type="body" orient="vert" idx="1" hasCustomPrompt="1"/>
          </p:nvPr>
        </p:nvSpPr>
        <p:spPr>
          <a:xfrm>
            <a:off x="1295400" y="685800"/>
            <a:ext cx="7976754" cy="5486400"/>
          </a:xfrm>
        </p:spPr>
        <p:txBody>
          <a:bodyPr vert="eaVert" rtlCol="0"/>
          <a:lstStyle>
            <a:lvl1pPr rtl="0">
              <a:defRPr/>
            </a:lvl1p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5" name="Marcador de posición de pie de página 4"/>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4" name="Marcador de posición de fecha 3"/>
          <p:cNvSpPr>
            <a:spLocks noGrp="1"/>
          </p:cNvSpPr>
          <p:nvPr>
            <p:ph type="dt" sz="half" idx="10"/>
          </p:nvPr>
        </p:nvSpPr>
        <p:spPr/>
        <p:txBody>
          <a:bodyPr rtlCol="0"/>
          <a:lstStyle/>
          <a:p>
            <a:pPr rtl="0"/>
            <a:fld id="{9A714E7B-C5C3-472A-BBC4-D9BC34294828}" type="datetime1">
              <a:rPr lang="es-ES" noProof="0" smtClean="0"/>
              <a:pPr rtl="0"/>
              <a:t>26/05/2022</a:t>
            </a:fld>
            <a:endParaRPr lang="es-ES" noProof="0" dirty="0"/>
          </a:p>
        </p:txBody>
      </p:sp>
      <p:sp>
        <p:nvSpPr>
          <p:cNvPr id="6" name="Marcador de posición de número de diapositiva 5"/>
          <p:cNvSpPr>
            <a:spLocks noGrp="1"/>
          </p:cNvSpPr>
          <p:nvPr>
            <p:ph type="sldNum" sz="quarter" idx="12"/>
          </p:nvPr>
        </p:nvSpPr>
        <p:spPr/>
        <p:txBody>
          <a:bodyPr rtlCol="0"/>
          <a:lstStyle>
            <a:lvl1pPr>
              <a:defRPr>
                <a:solidFill>
                  <a:schemeClr val="bg1"/>
                </a:solidFill>
              </a:defRPr>
            </a:lvl1pPr>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1804110326"/>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3" name="Marcador de posición de contenido 2"/>
          <p:cNvSpPr>
            <a:spLocks noGrp="1"/>
          </p:cNvSpPr>
          <p:nvPr>
            <p:ph idx="1" hasCustomPrompt="1"/>
          </p:nvPr>
        </p:nvSpPr>
        <p:spPr/>
        <p:txBody>
          <a:bodyPr rtlCol="0"/>
          <a:lstStyle>
            <a:lvl1pPr rtl="0">
              <a:defRPr/>
            </a:lvl1p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5" name="Marcador de posición de pie de página 4"/>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4" name="Marcador de posición de fecha 3"/>
          <p:cNvSpPr>
            <a:spLocks noGrp="1"/>
          </p:cNvSpPr>
          <p:nvPr>
            <p:ph type="dt" sz="half" idx="10"/>
          </p:nvPr>
        </p:nvSpPr>
        <p:spPr/>
        <p:txBody>
          <a:bodyPr rtlCol="0"/>
          <a:lstStyle/>
          <a:p>
            <a:pPr rtl="0"/>
            <a:fld id="{90614DC5-2C16-48EA-975F-E0CE78A7BC43}" type="datetime1">
              <a:rPr lang="es-ES" noProof="0" smtClean="0"/>
              <a:pPr rtl="0"/>
              <a:t>26/05/2022</a:t>
            </a:fld>
            <a:endParaRPr lang="es-ES" noProof="0" dirty="0"/>
          </a:p>
        </p:txBody>
      </p:sp>
      <p:sp>
        <p:nvSpPr>
          <p:cNvPr id="6" name="Marcador de posición de número de diapositiva 5"/>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2596182316"/>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apositiva de título con imagen">
    <p:spTree>
      <p:nvGrpSpPr>
        <p:cNvPr id="1" name=""/>
        <p:cNvGrpSpPr/>
        <p:nvPr/>
      </p:nvGrpSpPr>
      <p:grpSpPr>
        <a:xfrm>
          <a:off x="0" y="0"/>
          <a:ext cx="0" cy="0"/>
          <a:chOff x="0" y="0"/>
          <a:chExt cx="0" cy="0"/>
        </a:xfrm>
      </p:grpSpPr>
      <p:sp>
        <p:nvSpPr>
          <p:cNvPr id="10" name="Rectángulo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rtlCol="0" anchor="t" anchorCtr="0" compatLnSpc="1">
            <a:prstTxWarp prst="textNoShape">
              <a:avLst/>
            </a:prstTxWarp>
          </a:bodyPr>
          <a:lstStyle/>
          <a:p>
            <a:pPr rtl="0"/>
            <a:endParaRPr lang="es-ES" sz="1800" noProof="0" dirty="0"/>
          </a:p>
        </p:txBody>
      </p:sp>
      <p:sp>
        <p:nvSpPr>
          <p:cNvPr id="11" name="Forma libre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es-ES" sz="1800" noProof="0" dirty="0"/>
          </a:p>
        </p:txBody>
      </p:sp>
      <p:sp>
        <p:nvSpPr>
          <p:cNvPr id="12" name="Forma libre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es-ES" sz="1800" noProof="0" dirty="0"/>
          </a:p>
        </p:txBody>
      </p:sp>
      <p:sp>
        <p:nvSpPr>
          <p:cNvPr id="2" name="Título 1"/>
          <p:cNvSpPr>
            <a:spLocks noGrp="1"/>
          </p:cNvSpPr>
          <p:nvPr>
            <p:ph type="ctrTitle"/>
          </p:nvPr>
        </p:nvSpPr>
        <p:spPr>
          <a:xfrm>
            <a:off x="1295401" y="1873584"/>
            <a:ext cx="5120640" cy="2560320"/>
          </a:xfrm>
        </p:spPr>
        <p:txBody>
          <a:bodyPr rtlCol="0" anchor="b">
            <a:normAutofit/>
          </a:bodyPr>
          <a:lstStyle>
            <a:lvl1pPr algn="l">
              <a:defRPr sz="4000">
                <a:solidFill>
                  <a:schemeClr val="tx1"/>
                </a:solidFill>
              </a:defRPr>
            </a:lvl1pPr>
          </a:lstStyle>
          <a:p>
            <a:pPr rtl="0"/>
            <a:r>
              <a:rPr lang="es-ES" noProof="0" smtClean="0"/>
              <a:t>Haga clic para modificar el estilo de título del patrón</a:t>
            </a:r>
            <a:endParaRPr lang="es-ES" noProof="0" dirty="0"/>
          </a:p>
        </p:txBody>
      </p:sp>
      <p:sp>
        <p:nvSpPr>
          <p:cNvPr id="15" name="Marcador de posición de imagen 14" descr="Marcador de posición vacío para agregar una imagen. Haga clic en el marcador de posición y seleccione la imagen que desee agregar"/>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rtlCol="0">
            <a:noAutofit/>
          </a:bodyPr>
          <a:lstStyle>
            <a:lvl1pPr marL="0" indent="0" algn="ctr">
              <a:buNone/>
              <a:defRPr sz="2800">
                <a:solidFill>
                  <a:schemeClr val="bg1"/>
                </a:solidFill>
              </a:defRPr>
            </a:lvl1pPr>
          </a:lstStyle>
          <a:p>
            <a:pPr rtl="0"/>
            <a:r>
              <a:rPr lang="es-ES" noProof="0" dirty="0" smtClean="0"/>
              <a:t>Haga clic en el icono para agregar una imagen</a:t>
            </a:r>
            <a:endParaRPr lang="es-ES" noProof="0" dirty="0"/>
          </a:p>
        </p:txBody>
      </p:sp>
      <p:sp>
        <p:nvSpPr>
          <p:cNvPr id="3" name="Subtítulo 2"/>
          <p:cNvSpPr>
            <a:spLocks noGrp="1"/>
          </p:cNvSpPr>
          <p:nvPr>
            <p:ph type="subTitle" idx="1" hasCustomPrompt="1"/>
          </p:nvPr>
        </p:nvSpPr>
        <p:spPr>
          <a:xfrm>
            <a:off x="1295401" y="4572000"/>
            <a:ext cx="5120640" cy="1600200"/>
          </a:xfrm>
        </p:spPr>
        <p:txBody>
          <a:bodyPr rtlCol="0"/>
          <a:lstStyle>
            <a:lvl1pPr marL="0" indent="0" algn="l" rtl="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rtl="0"/>
            <a:r>
              <a:rPr lang="es-ES" noProof="0" dirty="0" smtClean="0"/>
              <a:t>Haga clic para editar los estilos de texto maestro</a:t>
            </a:r>
          </a:p>
        </p:txBody>
      </p:sp>
    </p:spTree>
    <p:extLst>
      <p:ext uri="{BB962C8B-B14F-4D97-AF65-F5344CB8AC3E}">
        <p14:creationId xmlns:p14="http://schemas.microsoft.com/office/powerpoint/2010/main" xmlns="" val="2402813400"/>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ángulo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rtlCol="0" anchor="t" anchorCtr="0" compatLnSpc="1">
            <a:prstTxWarp prst="textNoShape">
              <a:avLst/>
            </a:prstTxWarp>
          </a:bodyPr>
          <a:lstStyle/>
          <a:p>
            <a:pPr rtl="0"/>
            <a:endParaRPr lang="es-ES" sz="1800" noProof="0" dirty="0"/>
          </a:p>
        </p:txBody>
      </p:sp>
      <p:sp>
        <p:nvSpPr>
          <p:cNvPr id="8" name="Forma libre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rtlCol="0" anchor="t" anchorCtr="0" compatLnSpc="1">
            <a:prstTxWarp prst="textNoShape">
              <a:avLst/>
            </a:prstTxWarp>
          </a:bodyPr>
          <a:lstStyle/>
          <a:p>
            <a:pPr lvl="0" rtl="0"/>
            <a:endParaRPr lang="es-ES" sz="1800" noProof="0" dirty="0"/>
          </a:p>
        </p:txBody>
      </p:sp>
      <p:sp>
        <p:nvSpPr>
          <p:cNvPr id="9" name="Forma libre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rtlCol="0" anchor="t" anchorCtr="0" compatLnSpc="1">
            <a:prstTxWarp prst="textNoShape">
              <a:avLst/>
            </a:prstTxWarp>
          </a:bodyPr>
          <a:lstStyle/>
          <a:p>
            <a:pPr lvl="0" rtl="0"/>
            <a:endParaRPr lang="es-ES" sz="1800" noProof="0" dirty="0"/>
          </a:p>
        </p:txBody>
      </p:sp>
      <p:sp>
        <p:nvSpPr>
          <p:cNvPr id="10" name="Forma libre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es-ES" sz="1800" noProof="0" dirty="0"/>
          </a:p>
        </p:txBody>
      </p:sp>
      <p:sp>
        <p:nvSpPr>
          <p:cNvPr id="2" name="Título 1"/>
          <p:cNvSpPr>
            <a:spLocks noGrp="1"/>
          </p:cNvSpPr>
          <p:nvPr>
            <p:ph type="title"/>
          </p:nvPr>
        </p:nvSpPr>
        <p:spPr>
          <a:xfrm>
            <a:off x="1295398" y="2914650"/>
            <a:ext cx="8046720" cy="1557338"/>
          </a:xfrm>
        </p:spPr>
        <p:txBody>
          <a:bodyPr rtlCol="0" anchor="b">
            <a:normAutofit/>
          </a:bodyPr>
          <a:lstStyle>
            <a:lvl1pPr>
              <a:defRPr sz="3200">
                <a:solidFill>
                  <a:schemeClr val="tx1"/>
                </a:solidFill>
              </a:defRPr>
            </a:lvl1pPr>
          </a:lstStyle>
          <a:p>
            <a:pPr rtl="0"/>
            <a:r>
              <a:rPr lang="es-ES" noProof="0" smtClean="0"/>
              <a:t>Haga clic para modificar el estilo de título del patrón</a:t>
            </a:r>
            <a:endParaRPr lang="es-ES" noProof="0" dirty="0"/>
          </a:p>
        </p:txBody>
      </p:sp>
      <p:sp>
        <p:nvSpPr>
          <p:cNvPr id="3" name="Marcador de posición de texto 2"/>
          <p:cNvSpPr>
            <a:spLocks noGrp="1"/>
          </p:cNvSpPr>
          <p:nvPr>
            <p:ph type="body" idx="1" hasCustomPrompt="1"/>
          </p:nvPr>
        </p:nvSpPr>
        <p:spPr>
          <a:xfrm>
            <a:off x="1295398" y="4589463"/>
            <a:ext cx="8046718" cy="1011237"/>
          </a:xfrm>
        </p:spPr>
        <p:txBody>
          <a:bodyPr rtlCol="0"/>
          <a:lstStyle>
            <a:lvl1pPr marL="0" indent="0" rtl="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dirty="0" smtClean="0"/>
              <a:t>Haga clic para editar los estilos de texto maestro</a:t>
            </a:r>
          </a:p>
        </p:txBody>
      </p:sp>
    </p:spTree>
    <p:extLst>
      <p:ext uri="{BB962C8B-B14F-4D97-AF65-F5344CB8AC3E}">
        <p14:creationId xmlns:p14="http://schemas.microsoft.com/office/powerpoint/2010/main" xmlns="" val="1519642984"/>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3" name="Marcador de posición de contenido 2"/>
          <p:cNvSpPr>
            <a:spLocks noGrp="1"/>
          </p:cNvSpPr>
          <p:nvPr>
            <p:ph sz="half" idx="1" hasCustomPrompt="1"/>
          </p:nvPr>
        </p:nvSpPr>
        <p:spPr>
          <a:xfrm>
            <a:off x="1295400" y="1828800"/>
            <a:ext cx="4572000" cy="4343400"/>
          </a:xfrm>
        </p:spPr>
        <p:txBody>
          <a:bodyPr rtlCol="0"/>
          <a:lstStyle>
            <a:lvl1pPr rtl="0">
              <a:defRPr/>
            </a:lvl1p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4" name="Marcador de posición de contenido 3"/>
          <p:cNvSpPr>
            <a:spLocks noGrp="1"/>
          </p:cNvSpPr>
          <p:nvPr>
            <p:ph sz="half" idx="2" hasCustomPrompt="1"/>
          </p:nvPr>
        </p:nvSpPr>
        <p:spPr>
          <a:xfrm>
            <a:off x="6324600" y="1828799"/>
            <a:ext cx="4572000" cy="4343401"/>
          </a:xfrm>
        </p:spPr>
        <p:txBody>
          <a:bodyPr rtlCol="0"/>
          <a:lstStyle>
            <a:lvl1pPr rtl="0">
              <a:defRPr/>
            </a:lvl1p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6" name="Marcador de posición de pie de página 5"/>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5" name="Marcador de posición de fecha 4"/>
          <p:cNvSpPr>
            <a:spLocks noGrp="1"/>
          </p:cNvSpPr>
          <p:nvPr>
            <p:ph type="dt" sz="half" idx="10"/>
          </p:nvPr>
        </p:nvSpPr>
        <p:spPr/>
        <p:txBody>
          <a:bodyPr rtlCol="0"/>
          <a:lstStyle/>
          <a:p>
            <a:pPr rtl="0"/>
            <a:fld id="{C95BE25D-9E9F-400C-9B03-62FFFD378D8D}" type="datetime1">
              <a:rPr lang="es-ES" noProof="0" smtClean="0"/>
              <a:pPr rtl="0"/>
              <a:t>26/05/2022</a:t>
            </a:fld>
            <a:endParaRPr lang="es-ES" noProof="0" dirty="0"/>
          </a:p>
        </p:txBody>
      </p:sp>
      <p:sp>
        <p:nvSpPr>
          <p:cNvPr id="7" name="Marcador de posición de número de diapositiva 6"/>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2448206090"/>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1295400" y="255134"/>
            <a:ext cx="9601200" cy="1036850"/>
          </a:xfrm>
        </p:spPr>
        <p:txBody>
          <a:bodyPr rtlCol="0"/>
          <a:lstStyle/>
          <a:p>
            <a:pPr rtl="0"/>
            <a:r>
              <a:rPr lang="es-ES" noProof="0" smtClean="0"/>
              <a:t>Haga clic para modificar el estilo de título del patrón</a:t>
            </a:r>
            <a:endParaRPr lang="es-ES" noProof="0" dirty="0"/>
          </a:p>
        </p:txBody>
      </p:sp>
      <p:sp>
        <p:nvSpPr>
          <p:cNvPr id="3" name="Marcador de posición de texto 2"/>
          <p:cNvSpPr>
            <a:spLocks noGrp="1"/>
          </p:cNvSpPr>
          <p:nvPr>
            <p:ph type="body" idx="1" hasCustomPrompt="1"/>
          </p:nvPr>
        </p:nvSpPr>
        <p:spPr>
          <a:xfrm>
            <a:off x="1295400" y="1828800"/>
            <a:ext cx="4572000" cy="850392"/>
          </a:xfrm>
        </p:spPr>
        <p:txBody>
          <a:bodyPr rtlCol="0" anchor="ctr">
            <a:normAutofit/>
          </a:bodyPr>
          <a:lstStyle>
            <a:lvl1pPr marL="0" indent="0" rtl="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dirty="0" smtClean="0"/>
              <a:t>Haga clic para editar los estilos de texto maestro</a:t>
            </a:r>
          </a:p>
        </p:txBody>
      </p:sp>
      <p:sp>
        <p:nvSpPr>
          <p:cNvPr id="4" name="Marcador de posición de contenido 3"/>
          <p:cNvSpPr>
            <a:spLocks noGrp="1"/>
          </p:cNvSpPr>
          <p:nvPr>
            <p:ph sz="half" idx="2" hasCustomPrompt="1"/>
          </p:nvPr>
        </p:nvSpPr>
        <p:spPr>
          <a:xfrm>
            <a:off x="1295400" y="2705100"/>
            <a:ext cx="4572000" cy="3467100"/>
          </a:xfrm>
        </p:spPr>
        <p:txBody>
          <a:bodyPr rtlCol="0"/>
          <a:lstStyle>
            <a:lvl1pPr rtl="0">
              <a:defRPr/>
            </a:lvl1p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5" name="Marcador de posición de texto 4"/>
          <p:cNvSpPr>
            <a:spLocks noGrp="1"/>
          </p:cNvSpPr>
          <p:nvPr>
            <p:ph type="body" sz="quarter" idx="3" hasCustomPrompt="1"/>
          </p:nvPr>
        </p:nvSpPr>
        <p:spPr>
          <a:xfrm>
            <a:off x="6324600" y="1828800"/>
            <a:ext cx="4572000" cy="847725"/>
          </a:xfrm>
        </p:spPr>
        <p:txBody>
          <a:bodyPr rtlCol="0" anchor="ctr">
            <a:normAutofit/>
          </a:bodyPr>
          <a:lstStyle>
            <a:lvl1pPr marL="0" indent="0" rtl="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dirty="0" smtClean="0"/>
              <a:t>Haga clic para editar los estilos de texto maestro</a:t>
            </a:r>
          </a:p>
        </p:txBody>
      </p:sp>
      <p:sp>
        <p:nvSpPr>
          <p:cNvPr id="6" name="Marcador de posición de contenido 5"/>
          <p:cNvSpPr>
            <a:spLocks noGrp="1"/>
          </p:cNvSpPr>
          <p:nvPr>
            <p:ph sz="quarter" idx="4" hasCustomPrompt="1"/>
          </p:nvPr>
        </p:nvSpPr>
        <p:spPr>
          <a:xfrm>
            <a:off x="6324600" y="2705100"/>
            <a:ext cx="4572000" cy="3467100"/>
          </a:xfrm>
        </p:spPr>
        <p:txBody>
          <a:bodyPr rtlCol="0"/>
          <a:lstStyle>
            <a:lvl1pPr rtl="0">
              <a:defRPr/>
            </a:lvl1p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8" name="Marcador de posición de pie de página 7"/>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7" name="Marcador de posición de fecha 6"/>
          <p:cNvSpPr>
            <a:spLocks noGrp="1"/>
          </p:cNvSpPr>
          <p:nvPr>
            <p:ph type="dt" sz="half" idx="10"/>
          </p:nvPr>
        </p:nvSpPr>
        <p:spPr/>
        <p:txBody>
          <a:bodyPr rtlCol="0"/>
          <a:lstStyle/>
          <a:p>
            <a:pPr rtl="0"/>
            <a:fld id="{E6885B52-172F-40B5-9E8E-26A583102B6E}" type="datetime1">
              <a:rPr lang="es-ES" noProof="0" smtClean="0"/>
              <a:pPr rtl="0"/>
              <a:t>26/05/2022</a:t>
            </a:fld>
            <a:endParaRPr lang="es-ES" noProof="0" dirty="0"/>
          </a:p>
        </p:txBody>
      </p:sp>
      <p:sp>
        <p:nvSpPr>
          <p:cNvPr id="9" name="Marcador de posición de número de diapositiva 8"/>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2602360303"/>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4" name="Marcador de posición de pie de página 3"/>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3" name="Marcador de posición de fecha 2"/>
          <p:cNvSpPr>
            <a:spLocks noGrp="1"/>
          </p:cNvSpPr>
          <p:nvPr>
            <p:ph type="dt" sz="half" idx="10"/>
          </p:nvPr>
        </p:nvSpPr>
        <p:spPr/>
        <p:txBody>
          <a:bodyPr rtlCol="0"/>
          <a:lstStyle/>
          <a:p>
            <a:pPr rtl="0"/>
            <a:fld id="{A02385C8-F55B-436F-B8C0-90C40DC5DE30}" type="datetime1">
              <a:rPr lang="es-ES" noProof="0" smtClean="0"/>
              <a:pPr rtl="0"/>
              <a:t>26/05/2022</a:t>
            </a:fld>
            <a:endParaRPr lang="es-ES" noProof="0" dirty="0"/>
          </a:p>
        </p:txBody>
      </p:sp>
      <p:sp>
        <p:nvSpPr>
          <p:cNvPr id="5" name="Marcador de posición de número de diapositiva 4"/>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3397337026"/>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Marcador de posición de pie de página 2"/>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2" name="Marcador de posición de fecha 1"/>
          <p:cNvSpPr>
            <a:spLocks noGrp="1"/>
          </p:cNvSpPr>
          <p:nvPr>
            <p:ph type="dt" sz="half" idx="10"/>
          </p:nvPr>
        </p:nvSpPr>
        <p:spPr/>
        <p:txBody>
          <a:bodyPr rtlCol="0"/>
          <a:lstStyle/>
          <a:p>
            <a:pPr rtl="0"/>
            <a:fld id="{F87AC2EE-AEBA-4223-B2CE-791C561754D7}" type="datetime1">
              <a:rPr lang="es-ES" noProof="0" smtClean="0"/>
              <a:pPr rtl="0"/>
              <a:t>26/05/2022</a:t>
            </a:fld>
            <a:endParaRPr lang="es-ES" noProof="0" dirty="0"/>
          </a:p>
        </p:txBody>
      </p:sp>
      <p:sp>
        <p:nvSpPr>
          <p:cNvPr id="4" name="Marcador de posición de número de diapositiva 3"/>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2983636450"/>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leyenda">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chor="b"/>
          <a:lstStyle>
            <a:lvl1pPr>
              <a:defRPr sz="3200"/>
            </a:lvl1pPr>
          </a:lstStyle>
          <a:p>
            <a:pPr rtl="0"/>
            <a:r>
              <a:rPr lang="es-ES" noProof="0" smtClean="0"/>
              <a:t>Haga clic para modificar el estilo de título del patrón</a:t>
            </a:r>
            <a:endParaRPr lang="es-ES" noProof="0" dirty="0"/>
          </a:p>
        </p:txBody>
      </p:sp>
      <p:sp>
        <p:nvSpPr>
          <p:cNvPr id="3" name="Marcador de posición de contenido 2"/>
          <p:cNvSpPr>
            <a:spLocks noGrp="1"/>
          </p:cNvSpPr>
          <p:nvPr>
            <p:ph idx="1" hasCustomPrompt="1"/>
          </p:nvPr>
        </p:nvSpPr>
        <p:spPr>
          <a:xfrm>
            <a:off x="4728209" y="1828800"/>
            <a:ext cx="6126480" cy="4343400"/>
          </a:xfrm>
        </p:spPr>
        <p:txBody>
          <a:bodyPr rtlCol="0">
            <a:normAutofit/>
          </a:bodyPr>
          <a:lstStyle>
            <a:lvl1pPr rtl="0">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4" name="Marcador de posición de texto 3"/>
          <p:cNvSpPr>
            <a:spLocks noGrp="1"/>
          </p:cNvSpPr>
          <p:nvPr>
            <p:ph type="body" sz="half" idx="2" hasCustomPrompt="1"/>
          </p:nvPr>
        </p:nvSpPr>
        <p:spPr>
          <a:xfrm>
            <a:off x="1295400" y="1828800"/>
            <a:ext cx="3017520" cy="4343400"/>
          </a:xfrm>
        </p:spPr>
        <p:txBody>
          <a:bodyPr rtlCol="0" anchor="ctr">
            <a:normAutofit/>
          </a:bodyPr>
          <a:lstStyle>
            <a:lvl1pPr marL="0" indent="0" rtl="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dirty="0" smtClean="0"/>
              <a:t>Haga clic para editar los estilos de texto maestro</a:t>
            </a:r>
          </a:p>
        </p:txBody>
      </p:sp>
      <p:sp>
        <p:nvSpPr>
          <p:cNvPr id="6" name="Marcador de posición de pie de página 5"/>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5" name="Marcador de posición de fecha 4"/>
          <p:cNvSpPr>
            <a:spLocks noGrp="1"/>
          </p:cNvSpPr>
          <p:nvPr>
            <p:ph type="dt" sz="half" idx="10"/>
          </p:nvPr>
        </p:nvSpPr>
        <p:spPr/>
        <p:txBody>
          <a:bodyPr rtlCol="0"/>
          <a:lstStyle/>
          <a:p>
            <a:pPr rtl="0"/>
            <a:fld id="{461609DB-E880-4C33-ABE6-35C228732400}" type="datetime1">
              <a:rPr lang="es-ES" noProof="0" smtClean="0"/>
              <a:pPr rtl="0"/>
              <a:t>26/05/2022</a:t>
            </a:fld>
            <a:endParaRPr lang="es-ES" noProof="0" dirty="0"/>
          </a:p>
        </p:txBody>
      </p:sp>
      <p:sp>
        <p:nvSpPr>
          <p:cNvPr id="7" name="Marcador de posición de número de diapositiva 6"/>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254763864"/>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ángulo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8" name="Rectángulo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9" name="Rectángulo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2" name="Marcador de posición de título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pPr rtl="0"/>
            <a:r>
              <a:rPr lang="es-ES" noProof="0" dirty="0" smtClean="0"/>
              <a:t>Haga clic para modificar el estilo de título del patrón</a:t>
            </a:r>
            <a:endParaRPr lang="es-ES" noProof="0" dirty="0"/>
          </a:p>
        </p:txBody>
      </p:sp>
      <p:sp>
        <p:nvSpPr>
          <p:cNvPr id="3" name="Marcador de posición de texto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5" name="Marcador de posición de pie de página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100">
                <a:solidFill>
                  <a:schemeClr val="tx1"/>
                </a:solidFill>
              </a:defRPr>
            </a:lvl1pPr>
          </a:lstStyle>
          <a:p>
            <a:pPr rtl="0"/>
            <a:r>
              <a:rPr lang="es-ES" noProof="0" dirty="0" smtClean="0"/>
              <a:t>Agregar un pie de página</a:t>
            </a:r>
            <a:endParaRPr lang="es-ES" noProof="0" dirty="0"/>
          </a:p>
        </p:txBody>
      </p:sp>
      <p:sp>
        <p:nvSpPr>
          <p:cNvPr id="4" name="Marcador de posición de fecha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100">
                <a:solidFill>
                  <a:schemeClr val="tx1"/>
                </a:solidFill>
              </a:defRPr>
            </a:lvl1pPr>
          </a:lstStyle>
          <a:p>
            <a:pPr rtl="0"/>
            <a:fld id="{84BB1B59-8596-43FD-A553-D06546BFFBF0}" type="datetime1">
              <a:rPr lang="es-ES" noProof="0" smtClean="0"/>
              <a:pPr rtl="0"/>
              <a:t>26/05/2022</a:t>
            </a:fld>
            <a:endParaRPr lang="es-ES" noProof="0" dirty="0"/>
          </a:p>
        </p:txBody>
      </p:sp>
      <p:sp>
        <p:nvSpPr>
          <p:cNvPr id="6" name="Marcador de posición de número de diapositiva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100">
                <a:solidFill>
                  <a:schemeClr val="tx1"/>
                </a:solidFill>
              </a:defRPr>
            </a:lvl1pPr>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p:transition spd="med">
    <p:pull/>
  </p:transition>
  <p:hf hdr="0" ft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rtlCol="0">
            <a:normAutofit/>
          </a:bodyPr>
          <a:lstStyle/>
          <a:p>
            <a:pPr rtl="0"/>
            <a:r>
              <a:rPr lang="es-ES" sz="5400" b="1" dirty="0" smtClean="0">
                <a:solidFill>
                  <a:srgbClr val="FF0000"/>
                </a:solidFill>
              </a:rPr>
              <a:t>CARTA DE </a:t>
            </a:r>
            <a:br>
              <a:rPr lang="es-ES" sz="5400" b="1" dirty="0" smtClean="0">
                <a:solidFill>
                  <a:srgbClr val="FF0000"/>
                </a:solidFill>
              </a:rPr>
            </a:br>
            <a:r>
              <a:rPr lang="es-ES" sz="5400" b="1" dirty="0" smtClean="0">
                <a:solidFill>
                  <a:srgbClr val="FF0000"/>
                </a:solidFill>
              </a:rPr>
              <a:t>SANTIAGO</a:t>
            </a:r>
            <a:endParaRPr lang="es-ES" sz="5400" b="1" dirty="0">
              <a:solidFill>
                <a:srgbClr val="FF0000"/>
              </a:solidFill>
            </a:endParaRPr>
          </a:p>
        </p:txBody>
      </p:sp>
      <p:pic>
        <p:nvPicPr>
          <p:cNvPr id="5" name="Marcador de posición de imagen 4"/>
          <p:cNvPicPr>
            <a:picLocks noGrp="1" noChangeAspect="1"/>
          </p:cNvPicPr>
          <p:nvPr>
            <p:ph type="pic" sz="quarter" idx="10"/>
          </p:nvPr>
        </p:nvPicPr>
        <p:blipFill>
          <a:blip r:embed="rId3">
            <a:extLst>
              <a:ext uri="{28A0092B-C50C-407E-A947-70E740481C1C}">
                <a14:useLocalDpi xmlns:a14="http://schemas.microsoft.com/office/drawing/2010/main" xmlns="" val="0"/>
              </a:ext>
            </a:extLst>
          </a:blip>
          <a:stretch>
            <a:fillRect/>
          </a:stretch>
        </p:blipFill>
        <p:spPr>
          <a:xfrm>
            <a:off x="7283542" y="0"/>
            <a:ext cx="4368619" cy="6858000"/>
          </a:xfrm>
        </p:spPr>
      </p:pic>
      <p:sp>
        <p:nvSpPr>
          <p:cNvPr id="3" name="Subtítulo 2"/>
          <p:cNvSpPr>
            <a:spLocks noGrp="1"/>
          </p:cNvSpPr>
          <p:nvPr>
            <p:ph type="subTitle" idx="1"/>
          </p:nvPr>
        </p:nvSpPr>
        <p:spPr/>
        <p:txBody>
          <a:bodyPr rtlCol="0"/>
          <a:lstStyle/>
          <a:p>
            <a:pPr rtl="0"/>
            <a:endParaRPr lang="es-ES" b="1" dirty="0" smtClean="0">
              <a:solidFill>
                <a:srgbClr val="002060"/>
              </a:solidFill>
            </a:endParaRPr>
          </a:p>
          <a:p>
            <a:pPr rtl="0"/>
            <a:r>
              <a:rPr lang="es-ES" b="1" dirty="0" smtClean="0">
                <a:solidFill>
                  <a:srgbClr val="002060"/>
                </a:solidFill>
              </a:rPr>
              <a:t>TEMA 4</a:t>
            </a:r>
          </a:p>
          <a:p>
            <a:pPr rtl="0"/>
            <a:r>
              <a:rPr lang="es-ES" b="1" dirty="0" smtClean="0">
                <a:solidFill>
                  <a:srgbClr val="002060"/>
                </a:solidFill>
              </a:rPr>
              <a:t>CAPÍTULO 3</a:t>
            </a:r>
            <a:endParaRPr lang="es-ES" b="1" dirty="0">
              <a:solidFill>
                <a:srgbClr val="002060"/>
              </a:solidFill>
            </a:endParaRPr>
          </a:p>
        </p:txBody>
      </p:sp>
      <p:sp>
        <p:nvSpPr>
          <p:cNvPr id="4" name="Rectángulo 3"/>
          <p:cNvSpPr/>
          <p:nvPr/>
        </p:nvSpPr>
        <p:spPr>
          <a:xfrm>
            <a:off x="320041" y="319385"/>
            <a:ext cx="6096000" cy="923330"/>
          </a:xfrm>
          <a:prstGeom prst="rect">
            <a:avLst/>
          </a:prstGeom>
        </p:spPr>
        <p:txBody>
          <a:bodyPr>
            <a:spAutoFit/>
          </a:bodyPr>
          <a:lstStyle/>
          <a:p>
            <a:r>
              <a:rPr lang="es-ES" b="1" dirty="0">
                <a:solidFill>
                  <a:srgbClr val="002060"/>
                </a:solidFill>
              </a:rPr>
              <a:t>Escuela de Biblia</a:t>
            </a:r>
          </a:p>
          <a:p>
            <a:r>
              <a:rPr lang="es-ES" b="1" dirty="0">
                <a:solidFill>
                  <a:srgbClr val="002060"/>
                </a:solidFill>
              </a:rPr>
              <a:t>Parroquia Asunción Ntra. Sra.</a:t>
            </a:r>
          </a:p>
          <a:p>
            <a:r>
              <a:rPr lang="es-ES" b="1" dirty="0">
                <a:solidFill>
                  <a:srgbClr val="002060"/>
                </a:solidFill>
              </a:rPr>
              <a:t>Pozuelo de Alarcón</a:t>
            </a:r>
          </a:p>
        </p:txBody>
      </p:sp>
    </p:spTree>
    <p:extLst>
      <p:ext uri="{BB962C8B-B14F-4D97-AF65-F5344CB8AC3E}">
        <p14:creationId xmlns:p14="http://schemas.microsoft.com/office/powerpoint/2010/main" xmlns="" val="1380595573"/>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a:t>L</a:t>
            </a:r>
            <a:r>
              <a:rPr lang="es-ES" dirty="0" smtClean="0"/>
              <a:t>a palabra humana 3, 1-12</a:t>
            </a:r>
            <a:endParaRPr lang="es-ES" dirty="0"/>
          </a:p>
        </p:txBody>
      </p:sp>
      <p:sp>
        <p:nvSpPr>
          <p:cNvPr id="3" name="Marcador de posición de contenido 2"/>
          <p:cNvSpPr>
            <a:spLocks noGrp="1"/>
          </p:cNvSpPr>
          <p:nvPr>
            <p:ph idx="1"/>
          </p:nvPr>
        </p:nvSpPr>
        <p:spPr>
          <a:xfrm>
            <a:off x="914400" y="2305919"/>
            <a:ext cx="10668000" cy="4343400"/>
          </a:xfrm>
        </p:spPr>
        <p:txBody>
          <a:bodyPr rtlCol="0">
            <a:noAutofit/>
          </a:bodyPr>
          <a:lstStyle/>
          <a:p>
            <a:pPr marL="0" indent="0" algn="just">
              <a:buNone/>
            </a:pPr>
            <a:r>
              <a:rPr lang="es-ES" sz="2800" b="1" dirty="0">
                <a:solidFill>
                  <a:srgbClr val="0000FF"/>
                </a:solidFill>
              </a:rPr>
              <a:t>En el mundo judío el título de maestro didaskalos (rabbí en arameo) confiere prestigio y privilegios. Uno de ellos es explicar la ley de Moisés en las sinagogas. Aunque lo puede hacer cualquier judío adulto, el grupo de los que tienen formación (escribas) constituyen un grupo diferenciado y con mayor poder y prestigio.</a:t>
            </a:r>
          </a:p>
          <a:p>
            <a:pPr marL="0" indent="0" algn="just">
              <a:buNone/>
            </a:pPr>
            <a:r>
              <a:rPr lang="es-ES" sz="2800" b="1" dirty="0">
                <a:solidFill>
                  <a:srgbClr val="0000FF"/>
                </a:solidFill>
              </a:rPr>
              <a:t>El dominar el propio discurso es una muestra de la integridad personal, que supera las dificultades y errores que se puedan cometer.</a:t>
            </a: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10</a:t>
            </a:fld>
            <a:endParaRPr lang="es-ES" noProof="0" dirty="0"/>
          </a:p>
        </p:txBody>
      </p:sp>
    </p:spTree>
    <p:extLst>
      <p:ext uri="{BB962C8B-B14F-4D97-AF65-F5344CB8AC3E}">
        <p14:creationId xmlns:p14="http://schemas.microsoft.com/office/powerpoint/2010/main" xmlns="" val="656744043"/>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a:t>L</a:t>
            </a:r>
            <a:r>
              <a:rPr lang="es-ES" dirty="0" smtClean="0"/>
              <a:t>a palabra humana 3, 1-12</a:t>
            </a:r>
            <a:endParaRPr lang="es-ES" dirty="0"/>
          </a:p>
        </p:txBody>
      </p:sp>
      <p:sp>
        <p:nvSpPr>
          <p:cNvPr id="3" name="Marcador de posición de contenido 2"/>
          <p:cNvSpPr>
            <a:spLocks noGrp="1"/>
          </p:cNvSpPr>
          <p:nvPr>
            <p:ph idx="1"/>
          </p:nvPr>
        </p:nvSpPr>
        <p:spPr>
          <a:xfrm>
            <a:off x="914400" y="2305919"/>
            <a:ext cx="10668000" cy="4343400"/>
          </a:xfrm>
        </p:spPr>
        <p:txBody>
          <a:bodyPr rtlCol="0">
            <a:noAutofit/>
          </a:bodyPr>
          <a:lstStyle/>
          <a:p>
            <a:pPr marL="0" indent="0" algn="just">
              <a:buNone/>
            </a:pPr>
            <a:r>
              <a:rPr lang="es-ES" sz="2800" b="1" dirty="0">
                <a:solidFill>
                  <a:srgbClr val="0000FF"/>
                </a:solidFill>
              </a:rPr>
              <a:t>Utiliza como comparaciones la boca del caballo, el timón de un barco o la chispa que incendia un bosque entero, para enseñar como algo tan pequeño puede hacer tanto daño.</a:t>
            </a:r>
          </a:p>
          <a:p>
            <a:pPr marL="0" indent="0" algn="just">
              <a:buNone/>
            </a:pPr>
            <a:r>
              <a:rPr lang="es-ES" sz="2800" b="1" dirty="0">
                <a:solidFill>
                  <a:srgbClr val="0000FF"/>
                </a:solidFill>
              </a:rPr>
              <a:t>Una lengua mordaz y desatada puede contaminar todo el cuerpo y arruinar la existencia humana.</a:t>
            </a:r>
          </a:p>
          <a:p>
            <a:pPr marL="0" indent="0" algn="just">
              <a:buNone/>
            </a:pPr>
            <a:r>
              <a:rPr lang="es-ES" sz="2800" b="1" dirty="0">
                <a:solidFill>
                  <a:srgbClr val="0000FF"/>
                </a:solidFill>
              </a:rPr>
              <a:t>La lengua como elemento maligno evoca la imagen de la serpiente venenosa, que aunque es pequeña, es aguda, penetrante inquieta, incontrolable y </a:t>
            </a:r>
            <a:r>
              <a:rPr lang="es-ES" sz="2800" b="1" dirty="0" smtClean="0">
                <a:solidFill>
                  <a:srgbClr val="0000FF"/>
                </a:solidFill>
              </a:rPr>
              <a:t>dañina.</a:t>
            </a:r>
            <a:endParaRPr lang="es-ES" sz="2800" b="1" dirty="0">
              <a:solidFill>
                <a:srgbClr val="0000FF"/>
              </a:solidFill>
            </a:endParaRP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11</a:t>
            </a:fld>
            <a:endParaRPr lang="es-ES" noProof="0" dirty="0"/>
          </a:p>
        </p:txBody>
      </p:sp>
    </p:spTree>
    <p:extLst>
      <p:ext uri="{BB962C8B-B14F-4D97-AF65-F5344CB8AC3E}">
        <p14:creationId xmlns:p14="http://schemas.microsoft.com/office/powerpoint/2010/main" xmlns="" val="4052223575"/>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a:t>L</a:t>
            </a:r>
            <a:r>
              <a:rPr lang="es-ES" dirty="0" smtClean="0"/>
              <a:t>a palabra humana 3, 1-12</a:t>
            </a:r>
            <a:endParaRPr lang="es-ES" dirty="0"/>
          </a:p>
        </p:txBody>
      </p:sp>
      <p:sp>
        <p:nvSpPr>
          <p:cNvPr id="3" name="Marcador de posición de contenido 2"/>
          <p:cNvSpPr>
            <a:spLocks noGrp="1"/>
          </p:cNvSpPr>
          <p:nvPr>
            <p:ph idx="1"/>
          </p:nvPr>
        </p:nvSpPr>
        <p:spPr>
          <a:xfrm>
            <a:off x="914400" y="2305919"/>
            <a:ext cx="10668000" cy="4343400"/>
          </a:xfrm>
        </p:spPr>
        <p:txBody>
          <a:bodyPr rtlCol="0">
            <a:noAutofit/>
          </a:bodyPr>
          <a:lstStyle/>
          <a:p>
            <a:pPr marL="0" indent="0" algn="just">
              <a:buNone/>
            </a:pPr>
            <a:r>
              <a:rPr lang="es-ES" sz="2800" b="1" dirty="0">
                <a:solidFill>
                  <a:srgbClr val="0000FF"/>
                </a:solidFill>
              </a:rPr>
              <a:t>Salmo 140.4  </a:t>
            </a:r>
            <a:r>
              <a:rPr lang="es-ES" sz="2800" b="1" i="1" dirty="0">
                <a:solidFill>
                  <a:srgbClr val="0000FF"/>
                </a:solidFill>
              </a:rPr>
              <a:t>Líbrame Señor de los hombres que aguzan sus lenguas igual que serpientes, esconden en sus labios veneno de </a:t>
            </a:r>
            <a:r>
              <a:rPr lang="es-ES" sz="2800" b="1" i="1" dirty="0" smtClean="0">
                <a:solidFill>
                  <a:srgbClr val="0000FF"/>
                </a:solidFill>
              </a:rPr>
              <a:t>víboras.</a:t>
            </a:r>
            <a:endParaRPr lang="es-ES" sz="2800" b="1" i="1" dirty="0">
              <a:solidFill>
                <a:srgbClr val="0000FF"/>
              </a:solidFill>
            </a:endParaRPr>
          </a:p>
          <a:p>
            <a:pPr marL="0" indent="0" algn="just">
              <a:buNone/>
            </a:pPr>
            <a:r>
              <a:rPr lang="es-ES" sz="2800" b="1" dirty="0">
                <a:solidFill>
                  <a:srgbClr val="0000FF"/>
                </a:solidFill>
              </a:rPr>
              <a:t>Salmo 141 3  </a:t>
            </a:r>
            <a:r>
              <a:rPr lang="es-ES" sz="2800" b="1" i="1" dirty="0">
                <a:solidFill>
                  <a:srgbClr val="0000FF"/>
                </a:solidFill>
              </a:rPr>
              <a:t>Pon, Yavhé, en mi boca un centinela, un vigía a la puerta de mis labios.</a:t>
            </a:r>
          </a:p>
          <a:p>
            <a:pPr marL="0" indent="0" algn="just">
              <a:buNone/>
            </a:pPr>
            <a:r>
              <a:rPr lang="es-ES" sz="2800" b="1" dirty="0">
                <a:solidFill>
                  <a:srgbClr val="0000FF"/>
                </a:solidFill>
              </a:rPr>
              <a:t>Mateo 15, 18-20 </a:t>
            </a:r>
            <a:r>
              <a:rPr lang="es-ES" sz="2800" b="1" i="1" dirty="0">
                <a:solidFill>
                  <a:srgbClr val="0000FF"/>
                </a:solidFill>
              </a:rPr>
              <a:t>Lo que sale de la boca es lo que hace impuro al ser humano.</a:t>
            </a: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12</a:t>
            </a:fld>
            <a:endParaRPr lang="es-ES" noProof="0" dirty="0"/>
          </a:p>
        </p:txBody>
      </p:sp>
    </p:spTree>
    <p:extLst>
      <p:ext uri="{BB962C8B-B14F-4D97-AF65-F5344CB8AC3E}">
        <p14:creationId xmlns:p14="http://schemas.microsoft.com/office/powerpoint/2010/main" xmlns="" val="2434858746"/>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a:t>L</a:t>
            </a:r>
            <a:r>
              <a:rPr lang="es-ES" dirty="0" smtClean="0"/>
              <a:t>a palabra humana 3, 1-12</a:t>
            </a:r>
            <a:endParaRPr lang="es-ES" dirty="0"/>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13</a:t>
            </a:fld>
            <a:endParaRPr lang="es-ES" noProof="0" dirty="0"/>
          </a:p>
        </p:txBody>
      </p:sp>
      <p:sp>
        <p:nvSpPr>
          <p:cNvPr id="5" name="Cuadro de texto 2"/>
          <p:cNvSpPr txBox="1">
            <a:spLocks noChangeArrowheads="1"/>
          </p:cNvSpPr>
          <p:nvPr/>
        </p:nvSpPr>
        <p:spPr bwMode="auto">
          <a:xfrm>
            <a:off x="4391977" y="2171699"/>
            <a:ext cx="7276148" cy="407670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s-ES" b="1" dirty="0">
                <a:effectLst/>
                <a:latin typeface="Calibri" panose="020F0502020204030204" pitchFamily="34" charset="0"/>
                <a:ea typeface="Calibri" panose="020F0502020204030204" pitchFamily="34" charset="0"/>
                <a:cs typeface="Times New Roman" panose="02020603050405020304" pitchFamily="18" charset="0"/>
              </a:rPr>
              <a:t>LA GEHENNA (INFIERNO)</a:t>
            </a:r>
            <a:endParaRPr lang="es-ES"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b="1" dirty="0">
                <a:effectLst/>
                <a:latin typeface="Calibri" panose="020F0502020204030204" pitchFamily="34" charset="0"/>
                <a:ea typeface="Calibri" panose="020F0502020204030204" pitchFamily="34" charset="0"/>
                <a:cs typeface="Times New Roman" panose="02020603050405020304" pitchFamily="18" charset="0"/>
              </a:rPr>
              <a:t>Procede del griego y es una transcripción del arameo GEHINNAM (valle del Hinnón), que es un barranco situado al suroeste de Jerusalén.</a:t>
            </a:r>
          </a:p>
          <a:p>
            <a:pPr algn="just">
              <a:lnSpc>
                <a:spcPct val="107000"/>
              </a:lnSpc>
              <a:spcAft>
                <a:spcPts val="800"/>
              </a:spcAft>
            </a:pPr>
            <a:r>
              <a:rPr lang="es-ES" b="1" dirty="0">
                <a:effectLst/>
                <a:latin typeface="Calibri" panose="020F0502020204030204" pitchFamily="34" charset="0"/>
                <a:ea typeface="Calibri" panose="020F0502020204030204" pitchFamily="34" charset="0"/>
                <a:cs typeface="Times New Roman" panose="02020603050405020304" pitchFamily="18" charset="0"/>
              </a:rPr>
              <a:t>En el Antiguo Testamento señalaba el límite entre los territorios de Judá y Benjamín.</a:t>
            </a:r>
          </a:p>
          <a:p>
            <a:pPr algn="just">
              <a:lnSpc>
                <a:spcPct val="107000"/>
              </a:lnSpc>
              <a:spcAft>
                <a:spcPts val="800"/>
              </a:spcAft>
            </a:pPr>
            <a:r>
              <a:rPr lang="es-ES" b="1" dirty="0">
                <a:effectLst/>
                <a:latin typeface="Calibri" panose="020F0502020204030204" pitchFamily="34" charset="0"/>
                <a:ea typeface="Calibri" panose="020F0502020204030204" pitchFamily="34" charset="0"/>
                <a:cs typeface="Times New Roman" panose="02020603050405020304" pitchFamily="18" charset="0"/>
              </a:rPr>
              <a:t>Fue lugar de culto a los dioses cananeos Baal y Molech, en él se sacrificaban a niños inmolados en el fuego, de ahí que prestó su nombre al dominio del inframundo de Molech.</a:t>
            </a:r>
          </a:p>
          <a:p>
            <a:pPr algn="just">
              <a:lnSpc>
                <a:spcPct val="107000"/>
              </a:lnSpc>
              <a:spcAft>
                <a:spcPts val="800"/>
              </a:spcAft>
            </a:pPr>
            <a:r>
              <a:rPr lang="es-ES" b="1" dirty="0">
                <a:effectLst/>
                <a:latin typeface="Calibri" panose="020F0502020204030204" pitchFamily="34" charset="0"/>
                <a:ea typeface="Calibri" panose="020F0502020204030204" pitchFamily="34" charset="0"/>
                <a:cs typeface="Times New Roman" panose="02020603050405020304" pitchFamily="18" charset="0"/>
              </a:rPr>
              <a:t>En el período helenístico se desarrolla el concepto de Juicio Final asociado en el fuego en un lago ardiente. Durante el siglo I se extendió esta concepción metafórica unida al fuego y se le despoja de su componente geográfico.</a:t>
            </a:r>
          </a:p>
        </p:txBody>
      </p:sp>
      <p:pic>
        <p:nvPicPr>
          <p:cNvPr id="8" name="Imagen 7"/>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38162" y="1728787"/>
            <a:ext cx="3363777" cy="2338388"/>
          </a:xfrm>
          <a:prstGeom prst="rect">
            <a:avLst/>
          </a:prstGeom>
        </p:spPr>
      </p:pic>
      <p:pic>
        <p:nvPicPr>
          <p:cNvPr id="9" name="Imagen 8"/>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38162" y="4257673"/>
            <a:ext cx="3363777" cy="2411765"/>
          </a:xfrm>
          <a:prstGeom prst="rect">
            <a:avLst/>
          </a:prstGeom>
        </p:spPr>
      </p:pic>
    </p:spTree>
    <p:extLst>
      <p:ext uri="{BB962C8B-B14F-4D97-AF65-F5344CB8AC3E}">
        <p14:creationId xmlns:p14="http://schemas.microsoft.com/office/powerpoint/2010/main" xmlns="" val="678820581"/>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a:t>L</a:t>
            </a:r>
            <a:r>
              <a:rPr lang="es-ES" dirty="0" smtClean="0"/>
              <a:t>a palabra humana 3, 1-12</a:t>
            </a:r>
            <a:endParaRPr lang="es-ES" dirty="0"/>
          </a:p>
        </p:txBody>
      </p:sp>
      <p:sp>
        <p:nvSpPr>
          <p:cNvPr id="3" name="Marcador de posición de contenido 2"/>
          <p:cNvSpPr>
            <a:spLocks noGrp="1"/>
          </p:cNvSpPr>
          <p:nvPr>
            <p:ph idx="1"/>
          </p:nvPr>
        </p:nvSpPr>
        <p:spPr>
          <a:xfrm>
            <a:off x="914400" y="2305919"/>
            <a:ext cx="10668000" cy="4343400"/>
          </a:xfrm>
        </p:spPr>
        <p:txBody>
          <a:bodyPr rtlCol="0">
            <a:noAutofit/>
          </a:bodyPr>
          <a:lstStyle/>
          <a:p>
            <a:pPr marL="0" indent="0" algn="just">
              <a:buNone/>
            </a:pPr>
            <a:r>
              <a:rPr lang="es-ES" sz="2800" b="1" dirty="0">
                <a:solidFill>
                  <a:srgbClr val="0000FF"/>
                </a:solidFill>
              </a:rPr>
              <a:t>El mayor contraste se produce al poner de relieve sus dos actividades más contrarias: bendecir a Dios, nuestro padre,  y maldecir a los hombres, hijos de Dios y hermanos nuestro. </a:t>
            </a:r>
            <a:endParaRPr lang="es-ES" sz="2800" b="1" dirty="0" smtClean="0">
              <a:solidFill>
                <a:srgbClr val="0000FF"/>
              </a:solidFill>
            </a:endParaRPr>
          </a:p>
          <a:p>
            <a:pPr marL="0" indent="0" algn="just">
              <a:buNone/>
            </a:pPr>
            <a:r>
              <a:rPr lang="es-ES" sz="2800" b="1" dirty="0" smtClean="0">
                <a:solidFill>
                  <a:srgbClr val="0000FF"/>
                </a:solidFill>
              </a:rPr>
              <a:t>No </a:t>
            </a:r>
            <a:r>
              <a:rPr lang="es-ES" sz="2800" b="1" dirty="0">
                <a:solidFill>
                  <a:srgbClr val="0000FF"/>
                </a:solidFill>
              </a:rPr>
              <a:t>dice bendecir y maldecir a Dios.</a:t>
            </a:r>
          </a:p>
          <a:p>
            <a:pPr marL="0" indent="0" algn="just">
              <a:buNone/>
            </a:pPr>
            <a:r>
              <a:rPr lang="es-ES" sz="2800" b="1" dirty="0">
                <a:solidFill>
                  <a:srgbClr val="0000FF"/>
                </a:solidFill>
              </a:rPr>
              <a:t>Santiago denuncia un comportamiento capaz de separar a Dios de sus criaturas. Para él esto es inconcebible porque el parte de la dignidad de las personas, que han sido creadas a imagen y semejanza de Dios.</a:t>
            </a: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14</a:t>
            </a:fld>
            <a:endParaRPr lang="es-ES" noProof="0" dirty="0"/>
          </a:p>
        </p:txBody>
      </p:sp>
    </p:spTree>
    <p:extLst>
      <p:ext uri="{BB962C8B-B14F-4D97-AF65-F5344CB8AC3E}">
        <p14:creationId xmlns:p14="http://schemas.microsoft.com/office/powerpoint/2010/main" xmlns="" val="596642633"/>
      </p:ext>
    </p:extLst>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a:t>L</a:t>
            </a:r>
            <a:r>
              <a:rPr lang="es-ES" dirty="0" smtClean="0"/>
              <a:t>a palabra humana 3, 1-12</a:t>
            </a:r>
            <a:endParaRPr lang="es-ES" dirty="0"/>
          </a:p>
        </p:txBody>
      </p:sp>
      <p:sp>
        <p:nvSpPr>
          <p:cNvPr id="3" name="Marcador de posición de contenido 2"/>
          <p:cNvSpPr>
            <a:spLocks noGrp="1"/>
          </p:cNvSpPr>
          <p:nvPr>
            <p:ph idx="1"/>
          </p:nvPr>
        </p:nvSpPr>
        <p:spPr>
          <a:xfrm>
            <a:off x="914400" y="2305919"/>
            <a:ext cx="10668000" cy="4343400"/>
          </a:xfrm>
        </p:spPr>
        <p:txBody>
          <a:bodyPr rtlCol="0">
            <a:noAutofit/>
          </a:bodyPr>
          <a:lstStyle/>
          <a:p>
            <a:pPr marL="0" indent="0" algn="just">
              <a:buNone/>
            </a:pPr>
            <a:r>
              <a:rPr lang="es-ES" sz="2800" b="1" dirty="0">
                <a:solidFill>
                  <a:srgbClr val="0000FF"/>
                </a:solidFill>
              </a:rPr>
              <a:t>Para Santiago esta es la máxima expresión de la doble vida y de la incongruencia o incoherencia de la fe cristiana. </a:t>
            </a:r>
            <a:endParaRPr lang="es-ES" sz="2800" b="1" dirty="0" smtClean="0">
              <a:solidFill>
                <a:srgbClr val="0000FF"/>
              </a:solidFill>
            </a:endParaRPr>
          </a:p>
          <a:p>
            <a:pPr marL="0" indent="0" algn="just">
              <a:buNone/>
            </a:pPr>
            <a:r>
              <a:rPr lang="es-ES" sz="2800" b="1" dirty="0" smtClean="0">
                <a:solidFill>
                  <a:srgbClr val="0000FF"/>
                </a:solidFill>
              </a:rPr>
              <a:t>Discriminación/Diferenciación</a:t>
            </a:r>
            <a:r>
              <a:rPr lang="es-ES" sz="2800" b="1" dirty="0">
                <a:solidFill>
                  <a:srgbClr val="0000FF"/>
                </a:solidFill>
              </a:rPr>
              <a:t>. (Vitorear a la Virgen y criticar al sacerdote o a la Iglesia</a:t>
            </a:r>
            <a:r>
              <a:rPr lang="es-ES" sz="2800" b="1" dirty="0" smtClean="0">
                <a:solidFill>
                  <a:srgbClr val="0000FF"/>
                </a:solidFill>
              </a:rPr>
              <a:t>).</a:t>
            </a:r>
            <a:endParaRPr lang="es-ES" sz="2800" b="1" dirty="0">
              <a:solidFill>
                <a:srgbClr val="0000FF"/>
              </a:solidFill>
            </a:endParaRPr>
          </a:p>
          <a:p>
            <a:pPr marL="0" indent="0" algn="just">
              <a:buNone/>
            </a:pPr>
            <a:r>
              <a:rPr lang="es-ES" sz="2800" b="1" dirty="0">
                <a:solidFill>
                  <a:srgbClr val="0000FF"/>
                </a:solidFill>
              </a:rPr>
              <a:t>Salmo 62 5 </a:t>
            </a:r>
            <a:r>
              <a:rPr lang="es-ES" sz="2800" b="1" i="1" dirty="0">
                <a:solidFill>
                  <a:srgbClr val="0000FF"/>
                </a:solidFill>
              </a:rPr>
              <a:t>Solo proyectan doblez, les seduce la mentira, con la boca bendicen y por dentro maldicen.</a:t>
            </a: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15</a:t>
            </a:fld>
            <a:endParaRPr lang="es-ES" noProof="0" dirty="0"/>
          </a:p>
        </p:txBody>
      </p:sp>
    </p:spTree>
    <p:extLst>
      <p:ext uri="{BB962C8B-B14F-4D97-AF65-F5344CB8AC3E}">
        <p14:creationId xmlns:p14="http://schemas.microsoft.com/office/powerpoint/2010/main" xmlns="" val="3356026199"/>
      </p:ext>
    </p:extLst>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a:t>L</a:t>
            </a:r>
            <a:r>
              <a:rPr lang="es-ES" dirty="0" smtClean="0"/>
              <a:t>a palabra humana 3, 1-12</a:t>
            </a:r>
            <a:endParaRPr lang="es-ES" dirty="0"/>
          </a:p>
        </p:txBody>
      </p:sp>
      <p:sp>
        <p:nvSpPr>
          <p:cNvPr id="3" name="Marcador de posición de contenido 2"/>
          <p:cNvSpPr>
            <a:spLocks noGrp="1"/>
          </p:cNvSpPr>
          <p:nvPr>
            <p:ph idx="1"/>
          </p:nvPr>
        </p:nvSpPr>
        <p:spPr>
          <a:xfrm>
            <a:off x="923925" y="2031599"/>
            <a:ext cx="10668000" cy="4343400"/>
          </a:xfrm>
        </p:spPr>
        <p:txBody>
          <a:bodyPr rtlCol="0">
            <a:noAutofit/>
          </a:bodyPr>
          <a:lstStyle/>
          <a:p>
            <a:pPr marL="0" indent="0" algn="just">
              <a:buNone/>
            </a:pPr>
            <a:r>
              <a:rPr lang="es-ES" sz="2800" b="1" dirty="0">
                <a:solidFill>
                  <a:srgbClr val="0000FF"/>
                </a:solidFill>
              </a:rPr>
              <a:t>Hay que ser coherentes, bendecir a Dios exige bendecir al prójimo, incluso al que te maldice (Lucas).</a:t>
            </a:r>
          </a:p>
          <a:p>
            <a:pPr marL="0" indent="0" algn="just">
              <a:buNone/>
            </a:pPr>
            <a:r>
              <a:rPr lang="es-ES" sz="2800" b="1" dirty="0">
                <a:solidFill>
                  <a:srgbClr val="0000FF"/>
                </a:solidFill>
              </a:rPr>
              <a:t>Termina con preguntas retóricas que muestran la incoherencia que vuelven a mostrar la incoherencia de la vida y la dobles de un lenguaje religioso estrictamente ritualista que prescinde del compromiso en favor del </a:t>
            </a:r>
            <a:r>
              <a:rPr lang="es-ES" sz="2800" b="1" dirty="0" smtClean="0">
                <a:solidFill>
                  <a:srgbClr val="0000FF"/>
                </a:solidFill>
              </a:rPr>
              <a:t>prójimo.</a:t>
            </a:r>
            <a:endParaRPr lang="es-ES" sz="2800" b="1" dirty="0">
              <a:solidFill>
                <a:srgbClr val="0000FF"/>
              </a:solidFill>
            </a:endParaRP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16</a:t>
            </a:fld>
            <a:endParaRPr lang="es-ES" noProof="0" dirty="0"/>
          </a:p>
        </p:txBody>
      </p:sp>
    </p:spTree>
    <p:extLst>
      <p:ext uri="{BB962C8B-B14F-4D97-AF65-F5344CB8AC3E}">
        <p14:creationId xmlns:p14="http://schemas.microsoft.com/office/powerpoint/2010/main" xmlns="" val="2387746412"/>
      </p:ext>
    </p:extLst>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398" y="3543300"/>
            <a:ext cx="8046720" cy="1557338"/>
          </a:xfrm>
        </p:spPr>
        <p:txBody>
          <a:bodyPr>
            <a:normAutofit/>
          </a:bodyPr>
          <a:lstStyle/>
          <a:p>
            <a:pPr marL="685800" lvl="0" indent="-685800" algn="just">
              <a:buFont typeface="Wingdings" panose="05000000000000000000" pitchFamily="2" charset="2"/>
              <a:buChar char="Ø"/>
            </a:pPr>
            <a:r>
              <a:rPr lang="es-ES" sz="4800" b="1" dirty="0">
                <a:solidFill>
                  <a:srgbClr val="0000FF"/>
                </a:solidFill>
              </a:rPr>
              <a:t>SABIDURÍAS</a:t>
            </a:r>
          </a:p>
        </p:txBody>
      </p:sp>
    </p:spTree>
    <p:extLst>
      <p:ext uri="{BB962C8B-B14F-4D97-AF65-F5344CB8AC3E}">
        <p14:creationId xmlns:p14="http://schemas.microsoft.com/office/powerpoint/2010/main" xmlns="" val="3636975248"/>
      </p:ext>
    </p:extLst>
  </p:cSld>
  <p:clrMapOvr>
    <a:masterClrMapping/>
  </p:clrMapOvr>
  <p:transition spd="med">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smtClean="0"/>
              <a:t>Sabidurías 3, 13-18</a:t>
            </a:r>
            <a:endParaRPr lang="es-ES" dirty="0"/>
          </a:p>
        </p:txBody>
      </p:sp>
      <p:sp>
        <p:nvSpPr>
          <p:cNvPr id="3" name="Marcador de posición de contenido 2"/>
          <p:cNvSpPr>
            <a:spLocks noGrp="1"/>
          </p:cNvSpPr>
          <p:nvPr>
            <p:ph idx="1"/>
          </p:nvPr>
        </p:nvSpPr>
        <p:spPr>
          <a:xfrm>
            <a:off x="971549" y="1790700"/>
            <a:ext cx="10677525" cy="4343400"/>
          </a:xfrm>
        </p:spPr>
        <p:txBody>
          <a:bodyPr rtlCol="0">
            <a:noAutofit/>
          </a:bodyPr>
          <a:lstStyle/>
          <a:p>
            <a:pPr marL="0" indent="0" algn="just">
              <a:buNone/>
            </a:pPr>
            <a:r>
              <a:rPr lang="es-ES" sz="2800" b="1" dirty="0">
                <a:solidFill>
                  <a:srgbClr val="002060"/>
                </a:solidFill>
              </a:rPr>
              <a:t> </a:t>
            </a:r>
            <a:r>
              <a:rPr lang="es-ES" sz="2800" b="1" i="1" dirty="0">
                <a:solidFill>
                  <a:srgbClr val="002060"/>
                </a:solidFill>
              </a:rPr>
              <a:t> </a:t>
            </a:r>
            <a:r>
              <a:rPr lang="es-ES" sz="2800" b="1" i="1" dirty="0">
                <a:solidFill>
                  <a:srgbClr val="0000FF"/>
                </a:solidFill>
              </a:rPr>
              <a:t> </a:t>
            </a:r>
            <a:r>
              <a:rPr lang="es-ES" b="1" i="1" dirty="0">
                <a:solidFill>
                  <a:srgbClr val="0000FF"/>
                </a:solidFill>
              </a:rPr>
              <a:t>13.¿Hay entre vosotros quien tenga sabiduría o experiencia? Que muestre por su buena conducta las obras hechas con la dulzura de la sabiduría. 14.Pero si tenéis en vuestro corazón amarga envidia y espíritu de contienda, no os jactéis ni mintáis contra la verdad. 15.Tal sabiduría no desciende de lo alto, sino que es terrena, natural, demoníaca. 16.Pues donde existen envidias y espíritu de contienda, allí hay desconcierto y toda clase de maldad. 17.En cambio la sabiduría que viene de lo alto es, en primer lugar, pura, además pacífica, complaciente, dócil, llena de compasión y buenos frutos, imparcial, sin hipocresía. 18.Frutos de justicia se siembran en la paz para los que procuran la paz."</a:t>
            </a: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18</a:t>
            </a:fld>
            <a:endParaRPr lang="es-ES" noProof="0" dirty="0"/>
          </a:p>
        </p:txBody>
      </p:sp>
    </p:spTree>
    <p:extLst>
      <p:ext uri="{BB962C8B-B14F-4D97-AF65-F5344CB8AC3E}">
        <p14:creationId xmlns:p14="http://schemas.microsoft.com/office/powerpoint/2010/main" xmlns="" val="2806457475"/>
      </p:ext>
    </p:extLst>
  </p:cSld>
  <p:clrMapOvr>
    <a:masterClrMapping/>
  </p:clrMapOvr>
  <p:transition spd="med">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smtClean="0"/>
              <a:t>Sabidurías 3, 13-18</a:t>
            </a:r>
            <a:endParaRPr lang="es-ES" dirty="0"/>
          </a:p>
        </p:txBody>
      </p:sp>
      <p:sp>
        <p:nvSpPr>
          <p:cNvPr id="3" name="Marcador de posición de contenido 2"/>
          <p:cNvSpPr>
            <a:spLocks noGrp="1"/>
          </p:cNvSpPr>
          <p:nvPr>
            <p:ph idx="1"/>
          </p:nvPr>
        </p:nvSpPr>
        <p:spPr>
          <a:xfrm>
            <a:off x="1009649" y="2168759"/>
            <a:ext cx="10677525" cy="4343400"/>
          </a:xfrm>
        </p:spPr>
        <p:txBody>
          <a:bodyPr rtlCol="0">
            <a:noAutofit/>
          </a:bodyPr>
          <a:lstStyle/>
          <a:p>
            <a:pPr marL="0" indent="0" algn="just">
              <a:buNone/>
            </a:pPr>
            <a:r>
              <a:rPr lang="es-ES" b="1" dirty="0" smtClean="0">
                <a:solidFill>
                  <a:srgbClr val="0000FF"/>
                </a:solidFill>
              </a:rPr>
              <a:t>Santiago </a:t>
            </a:r>
            <a:r>
              <a:rPr lang="es-ES" b="1" dirty="0">
                <a:solidFill>
                  <a:srgbClr val="0000FF"/>
                </a:solidFill>
              </a:rPr>
              <a:t>invita a los cristianos a poner en práctica una conducta de buenas obras que broten de la sabiduría cristiana.</a:t>
            </a:r>
          </a:p>
          <a:p>
            <a:pPr marL="0" indent="0" algn="just">
              <a:buNone/>
            </a:pPr>
            <a:r>
              <a:rPr lang="es-ES" b="1" dirty="0">
                <a:solidFill>
                  <a:srgbClr val="0000FF"/>
                </a:solidFill>
              </a:rPr>
              <a:t>Va a haber dos tipos de sabiduría, la que viene de arriba y la humana, a esta ni siquiera la considera sabiduría.</a:t>
            </a:r>
          </a:p>
          <a:p>
            <a:pPr marL="0" indent="0" algn="just">
              <a:buNone/>
            </a:pPr>
            <a:r>
              <a:rPr lang="es-ES" b="1" dirty="0">
                <a:solidFill>
                  <a:srgbClr val="0000FF"/>
                </a:solidFill>
              </a:rPr>
              <a:t>Santiago defiende firmemente que la fe, la religión y la sabiduría necesitan concretarse y realizarse en la vida cotidiana.</a:t>
            </a:r>
          </a:p>
          <a:p>
            <a:pPr marL="0" indent="0" algn="just">
              <a:buNone/>
            </a:pPr>
            <a:r>
              <a:rPr lang="es-ES" b="1" dirty="0">
                <a:solidFill>
                  <a:srgbClr val="0000FF"/>
                </a:solidFill>
              </a:rPr>
              <a:t>Su relación directa con las buenas obras será el baremo principal para su valoración.</a:t>
            </a: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19</a:t>
            </a:fld>
            <a:endParaRPr lang="es-ES" noProof="0" dirty="0"/>
          </a:p>
        </p:txBody>
      </p:sp>
    </p:spTree>
    <p:extLst>
      <p:ext uri="{BB962C8B-B14F-4D97-AF65-F5344CB8AC3E}">
        <p14:creationId xmlns:p14="http://schemas.microsoft.com/office/powerpoint/2010/main" xmlns="" val="3335114765"/>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4800" dirty="0" smtClean="0">
                <a:solidFill>
                  <a:srgbClr val="FF0000"/>
                </a:solidFill>
              </a:rPr>
              <a:t>ESQUEMA</a:t>
            </a:r>
            <a:endParaRPr lang="es-ES" sz="4800" dirty="0">
              <a:solidFill>
                <a:srgbClr val="FF0000"/>
              </a:solidFill>
            </a:endParaRPr>
          </a:p>
        </p:txBody>
      </p:sp>
    </p:spTree>
    <p:extLst>
      <p:ext uri="{BB962C8B-B14F-4D97-AF65-F5344CB8AC3E}">
        <p14:creationId xmlns:p14="http://schemas.microsoft.com/office/powerpoint/2010/main" xmlns="" val="3165328905"/>
      </p:ext>
    </p:extLst>
  </p:cSld>
  <p:clrMapOvr>
    <a:masterClrMapping/>
  </p:clrMapOvr>
  <p:transition spd="med">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smtClean="0"/>
              <a:t>Sabidurías 3, 13-18</a:t>
            </a:r>
            <a:endParaRPr lang="es-ES" dirty="0"/>
          </a:p>
        </p:txBody>
      </p:sp>
      <p:sp>
        <p:nvSpPr>
          <p:cNvPr id="3" name="Marcador de posición de contenido 2"/>
          <p:cNvSpPr>
            <a:spLocks noGrp="1"/>
          </p:cNvSpPr>
          <p:nvPr>
            <p:ph idx="1"/>
          </p:nvPr>
        </p:nvSpPr>
        <p:spPr>
          <a:xfrm>
            <a:off x="981074" y="2378309"/>
            <a:ext cx="10677525" cy="4343400"/>
          </a:xfrm>
        </p:spPr>
        <p:txBody>
          <a:bodyPr rtlCol="0">
            <a:noAutofit/>
          </a:bodyPr>
          <a:lstStyle/>
          <a:p>
            <a:pPr marL="0" indent="0" algn="just">
              <a:buNone/>
            </a:pPr>
            <a:r>
              <a:rPr lang="es-ES" sz="2800" b="1" dirty="0">
                <a:solidFill>
                  <a:srgbClr val="0000FF"/>
                </a:solidFill>
              </a:rPr>
              <a:t>La presunción, la arrogancia y la falsedad pretenden oculta, a través de palabras supuestamente sabias, las envidias y ambiciones que solamente producen malas acciones.</a:t>
            </a:r>
          </a:p>
          <a:p>
            <a:pPr marL="0" indent="0" algn="just">
              <a:buNone/>
            </a:pPr>
            <a:r>
              <a:rPr lang="es-ES" sz="2800" b="1" dirty="0">
                <a:solidFill>
                  <a:srgbClr val="0000FF"/>
                </a:solidFill>
              </a:rPr>
              <a:t>El buen comportamiento es lo que demuestra que un cristiano es sabio, lo demás puede ser pura apariencia.</a:t>
            </a:r>
          </a:p>
          <a:p>
            <a:pPr marL="0" indent="0" algn="just">
              <a:buNone/>
            </a:pPr>
            <a:r>
              <a:rPr lang="es-ES" sz="2800" b="1" dirty="0">
                <a:solidFill>
                  <a:srgbClr val="0000FF"/>
                </a:solidFill>
              </a:rPr>
              <a:t>La sabiduría no se mide por la locuacidad, la facilidad de palabra o la inteligencia sino por vivir el mensaje de Cristo.</a:t>
            </a: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20</a:t>
            </a:fld>
            <a:endParaRPr lang="es-ES" noProof="0" dirty="0"/>
          </a:p>
        </p:txBody>
      </p:sp>
    </p:spTree>
    <p:extLst>
      <p:ext uri="{BB962C8B-B14F-4D97-AF65-F5344CB8AC3E}">
        <p14:creationId xmlns:p14="http://schemas.microsoft.com/office/powerpoint/2010/main" xmlns="" val="485654632"/>
      </p:ext>
    </p:extLst>
  </p:cSld>
  <p:clrMapOvr>
    <a:masterClrMapping/>
  </p:clrMapOvr>
  <p:transition spd="med">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smtClean="0"/>
              <a:t>Sabidurías 3, 13-18</a:t>
            </a:r>
            <a:endParaRPr lang="es-ES" dirty="0"/>
          </a:p>
        </p:txBody>
      </p:sp>
      <p:sp>
        <p:nvSpPr>
          <p:cNvPr id="3" name="Marcador de posición de contenido 2"/>
          <p:cNvSpPr>
            <a:spLocks noGrp="1"/>
          </p:cNvSpPr>
          <p:nvPr>
            <p:ph idx="1"/>
          </p:nvPr>
        </p:nvSpPr>
        <p:spPr>
          <a:xfrm>
            <a:off x="981074" y="2378309"/>
            <a:ext cx="10677525" cy="4343400"/>
          </a:xfrm>
        </p:spPr>
        <p:txBody>
          <a:bodyPr rtlCol="0">
            <a:noAutofit/>
          </a:bodyPr>
          <a:lstStyle/>
          <a:p>
            <a:pPr marL="0" indent="0" algn="just">
              <a:buNone/>
            </a:pPr>
            <a:r>
              <a:rPr lang="es-ES" sz="2800" b="1" dirty="0">
                <a:solidFill>
                  <a:srgbClr val="0000FF"/>
                </a:solidFill>
              </a:rPr>
              <a:t>Los cristianos deben tener la sabiduría que procede de lo alto, para Pablo la sabiduría está en Cristo Crucificado, la que está en armonía con el Espíritu Santo y con sus obras. </a:t>
            </a:r>
            <a:endParaRPr lang="es-ES" sz="2800" b="1" dirty="0" smtClean="0">
              <a:solidFill>
                <a:srgbClr val="0000FF"/>
              </a:solidFill>
            </a:endParaRPr>
          </a:p>
          <a:p>
            <a:pPr marL="0" indent="0" algn="just">
              <a:buNone/>
            </a:pPr>
            <a:r>
              <a:rPr lang="es-ES" sz="2800" b="1" dirty="0" smtClean="0">
                <a:solidFill>
                  <a:srgbClr val="0000FF"/>
                </a:solidFill>
              </a:rPr>
              <a:t>También </a:t>
            </a:r>
            <a:r>
              <a:rPr lang="es-ES" sz="2800" b="1" dirty="0">
                <a:solidFill>
                  <a:srgbClr val="0000FF"/>
                </a:solidFill>
              </a:rPr>
              <a:t>en </a:t>
            </a:r>
            <a:r>
              <a:rPr lang="es-ES" sz="2800" b="1" u="sng" dirty="0">
                <a:solidFill>
                  <a:srgbClr val="0000FF"/>
                </a:solidFill>
              </a:rPr>
              <a:t>Proverbios</a:t>
            </a:r>
            <a:r>
              <a:rPr lang="es-ES" sz="2800" b="1" dirty="0">
                <a:solidFill>
                  <a:srgbClr val="0000FF"/>
                </a:solidFill>
              </a:rPr>
              <a:t> (8, 22-31) se considera que la sabiduría viene de Dios y es una sabiduría creadora y en </a:t>
            </a:r>
            <a:r>
              <a:rPr lang="es-ES" sz="2800" b="1" u="sng" dirty="0" smtClean="0">
                <a:solidFill>
                  <a:srgbClr val="0000FF"/>
                </a:solidFill>
              </a:rPr>
              <a:t>Eclesiástico</a:t>
            </a:r>
            <a:r>
              <a:rPr lang="es-ES" sz="2800" b="1" dirty="0" smtClean="0">
                <a:solidFill>
                  <a:srgbClr val="0000FF"/>
                </a:solidFill>
              </a:rPr>
              <a:t> </a:t>
            </a:r>
            <a:r>
              <a:rPr lang="es-ES" sz="2800" b="1" dirty="0">
                <a:solidFill>
                  <a:srgbClr val="0000FF"/>
                </a:solidFill>
              </a:rPr>
              <a:t>1 se marca el origen divino de la sabiduría.</a:t>
            </a:r>
          </a:p>
          <a:p>
            <a:pPr marL="0" indent="0" algn="just">
              <a:buNone/>
            </a:pPr>
            <a:r>
              <a:rPr lang="es-ES" sz="2800" b="1" dirty="0">
                <a:solidFill>
                  <a:srgbClr val="0000FF"/>
                </a:solidFill>
              </a:rPr>
              <a:t>Ya en el Capítulo 1,5 </a:t>
            </a:r>
            <a:r>
              <a:rPr lang="es-ES" sz="2800" b="1" i="1" dirty="0">
                <a:solidFill>
                  <a:srgbClr val="0000FF"/>
                </a:solidFill>
              </a:rPr>
              <a:t>se decía que si alguien no tiene sabiduría que se la pida a Dios y todo regalo perfecto viene de lo alto </a:t>
            </a:r>
            <a:r>
              <a:rPr lang="es-ES" sz="2800" b="1" dirty="0">
                <a:solidFill>
                  <a:srgbClr val="0000FF"/>
                </a:solidFill>
              </a:rPr>
              <a:t>(1,17).</a:t>
            </a: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21</a:t>
            </a:fld>
            <a:endParaRPr lang="es-ES" noProof="0" dirty="0"/>
          </a:p>
        </p:txBody>
      </p:sp>
    </p:spTree>
    <p:extLst>
      <p:ext uri="{BB962C8B-B14F-4D97-AF65-F5344CB8AC3E}">
        <p14:creationId xmlns:p14="http://schemas.microsoft.com/office/powerpoint/2010/main" xmlns="" val="2117706110"/>
      </p:ext>
    </p:extLst>
  </p:cSld>
  <p:clrMapOvr>
    <a:masterClrMapping/>
  </p:clrMapOvr>
  <p:transition spd="med">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smtClean="0"/>
              <a:t>Sabidurías 3, 13-18</a:t>
            </a:r>
            <a:endParaRPr lang="es-ES" dirty="0"/>
          </a:p>
        </p:txBody>
      </p:sp>
      <p:sp>
        <p:nvSpPr>
          <p:cNvPr id="3" name="Marcador de posición de contenido 2"/>
          <p:cNvSpPr>
            <a:spLocks noGrp="1"/>
          </p:cNvSpPr>
          <p:nvPr>
            <p:ph idx="1"/>
          </p:nvPr>
        </p:nvSpPr>
        <p:spPr>
          <a:xfrm>
            <a:off x="828674" y="1793474"/>
            <a:ext cx="11020426" cy="4343400"/>
          </a:xfrm>
        </p:spPr>
        <p:txBody>
          <a:bodyPr rtlCol="0">
            <a:noAutofit/>
          </a:bodyPr>
          <a:lstStyle/>
          <a:p>
            <a:pPr marL="0" indent="0" algn="just">
              <a:buNone/>
            </a:pPr>
            <a:r>
              <a:rPr lang="es-ES" sz="2800" b="1" dirty="0">
                <a:solidFill>
                  <a:srgbClr val="0000FF"/>
                </a:solidFill>
              </a:rPr>
              <a:t>Esa sabiduría tiene una dimensión más práctica que intelectual o doctrinal. </a:t>
            </a:r>
            <a:endParaRPr lang="es-ES" sz="2800" b="1" dirty="0" smtClean="0">
              <a:solidFill>
                <a:srgbClr val="0000FF"/>
              </a:solidFill>
            </a:endParaRPr>
          </a:p>
          <a:p>
            <a:pPr marL="0" indent="0" algn="just">
              <a:buNone/>
            </a:pPr>
            <a:r>
              <a:rPr lang="es-ES" sz="2800" b="1" dirty="0" smtClean="0">
                <a:solidFill>
                  <a:srgbClr val="0000FF"/>
                </a:solidFill>
              </a:rPr>
              <a:t>Es</a:t>
            </a:r>
            <a:r>
              <a:rPr lang="es-ES" sz="2800" b="1" dirty="0">
                <a:solidFill>
                  <a:srgbClr val="0000FF"/>
                </a:solidFill>
              </a:rPr>
              <a:t>: pura, además pacífica, complaciente, dócil, llena de compasión y buenos frutos, imparcial, sin hipocresía Es la sabiduría del amor y de la misericordia. </a:t>
            </a:r>
          </a:p>
          <a:p>
            <a:pPr marL="0" indent="0" algn="just">
              <a:buNone/>
            </a:pPr>
            <a:r>
              <a:rPr lang="es-ES" sz="2800" b="1" dirty="0">
                <a:solidFill>
                  <a:srgbClr val="0000FF"/>
                </a:solidFill>
              </a:rPr>
              <a:t>El Capítulo termina </a:t>
            </a:r>
            <a:r>
              <a:rPr lang="es-ES" sz="2800" b="1" dirty="0" smtClean="0">
                <a:solidFill>
                  <a:srgbClr val="0000FF"/>
                </a:solidFill>
              </a:rPr>
              <a:t>hablando de </a:t>
            </a:r>
            <a:r>
              <a:rPr lang="es-ES" sz="2800" b="1" dirty="0">
                <a:solidFill>
                  <a:srgbClr val="0000FF"/>
                </a:solidFill>
              </a:rPr>
              <a:t>los frutos de la justicia que se siembran con la paz.</a:t>
            </a:r>
          </a:p>
          <a:p>
            <a:pPr marL="0" indent="0" algn="just">
              <a:buNone/>
            </a:pPr>
            <a:r>
              <a:rPr lang="es-ES" sz="2800" b="1" dirty="0">
                <a:solidFill>
                  <a:srgbClr val="0000FF"/>
                </a:solidFill>
              </a:rPr>
              <a:t>Shalom, la palabra que utilizan los judíos es algo más que ausencia de violencia es seguridad, integridad, prosperidad.</a:t>
            </a:r>
          </a:p>
          <a:p>
            <a:pPr marL="0" indent="0" algn="just">
              <a:buNone/>
            </a:pPr>
            <a:r>
              <a:rPr lang="es-ES" sz="2800" b="1" dirty="0">
                <a:solidFill>
                  <a:srgbClr val="0000FF"/>
                </a:solidFill>
              </a:rPr>
              <a:t>El final del Capítulo es una promesa implícita.</a:t>
            </a: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22</a:t>
            </a:fld>
            <a:endParaRPr lang="es-ES" noProof="0" dirty="0"/>
          </a:p>
        </p:txBody>
      </p:sp>
    </p:spTree>
    <p:extLst>
      <p:ext uri="{BB962C8B-B14F-4D97-AF65-F5344CB8AC3E}">
        <p14:creationId xmlns:p14="http://schemas.microsoft.com/office/powerpoint/2010/main" xmlns="" val="957251660"/>
      </p:ext>
    </p:extLst>
  </p:cSld>
  <p:clrMapOvr>
    <a:masterClrMapping/>
  </p:clrMapOvr>
  <p:transition spd="med">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19224" y="3962400"/>
            <a:ext cx="6760843" cy="1557338"/>
          </a:xfrm>
        </p:spPr>
        <p:txBody>
          <a:bodyPr>
            <a:normAutofit fontScale="90000"/>
          </a:bodyPr>
          <a:lstStyle/>
          <a:p>
            <a:pPr lvl="0" algn="just"/>
            <a:r>
              <a:rPr lang="es-ES" sz="4800" b="1" dirty="0">
                <a:solidFill>
                  <a:srgbClr val="0000FF"/>
                </a:solidFill>
              </a:rPr>
              <a:t>CUESTIONES PARA LA REFLEXIÓN PERSONAL</a:t>
            </a:r>
            <a:br>
              <a:rPr lang="es-ES" sz="4800" b="1" dirty="0">
                <a:solidFill>
                  <a:srgbClr val="0000FF"/>
                </a:solidFill>
              </a:rPr>
            </a:br>
            <a:r>
              <a:rPr lang="es-ES" sz="4800" b="1" dirty="0">
                <a:solidFill>
                  <a:srgbClr val="0000FF"/>
                </a:solidFill>
              </a:rPr>
              <a:t>Y EL DIÁLOGO EN GRUPO</a:t>
            </a:r>
          </a:p>
        </p:txBody>
      </p:sp>
    </p:spTree>
    <p:extLst>
      <p:ext uri="{BB962C8B-B14F-4D97-AF65-F5344CB8AC3E}">
        <p14:creationId xmlns:p14="http://schemas.microsoft.com/office/powerpoint/2010/main" xmlns="" val="3899401047"/>
      </p:ext>
    </p:extLst>
  </p:cSld>
  <p:clrMapOvr>
    <a:masterClrMapping/>
  </p:clrMapOvr>
  <p:transition spd="med">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smtClean="0"/>
              <a:t>PARA REFLEXIONAR</a:t>
            </a:r>
            <a:endParaRPr lang="es-ES" dirty="0"/>
          </a:p>
        </p:txBody>
      </p:sp>
      <p:sp>
        <p:nvSpPr>
          <p:cNvPr id="3" name="Marcador de posición de contenido 2"/>
          <p:cNvSpPr>
            <a:spLocks noGrp="1"/>
          </p:cNvSpPr>
          <p:nvPr>
            <p:ph idx="1"/>
          </p:nvPr>
        </p:nvSpPr>
        <p:spPr>
          <a:xfrm>
            <a:off x="981075" y="1771650"/>
            <a:ext cx="10668000" cy="4514850"/>
          </a:xfrm>
        </p:spPr>
        <p:txBody>
          <a:bodyPr rtlCol="0">
            <a:normAutofit lnSpcReduction="10000"/>
          </a:bodyPr>
          <a:lstStyle/>
          <a:p>
            <a:pPr algn="just">
              <a:buFont typeface="Wingdings" panose="05000000000000000000" pitchFamily="2" charset="2"/>
              <a:buChar char="v"/>
            </a:pPr>
            <a:endParaRPr lang="es-ES" b="1" dirty="0">
              <a:solidFill>
                <a:srgbClr val="0000FF"/>
              </a:solidFill>
            </a:endParaRPr>
          </a:p>
          <a:p>
            <a:pPr algn="just">
              <a:buFont typeface="Wingdings" panose="05000000000000000000" pitchFamily="2" charset="2"/>
              <a:buChar char="v"/>
            </a:pPr>
            <a:r>
              <a:rPr lang="es-ES" b="1" dirty="0" smtClean="0">
                <a:solidFill>
                  <a:srgbClr val="0000FF"/>
                </a:solidFill>
              </a:rPr>
              <a:t>Toma </a:t>
            </a:r>
            <a:r>
              <a:rPr lang="es-ES" b="1" dirty="0">
                <a:solidFill>
                  <a:srgbClr val="0000FF"/>
                </a:solidFill>
              </a:rPr>
              <a:t>conciencia del poder de la palabra. Haz una lista de las cosas positivas y negativas que podemos realizar las personas por medio de las palabras.</a:t>
            </a:r>
          </a:p>
          <a:p>
            <a:pPr algn="just">
              <a:buFont typeface="Wingdings" panose="05000000000000000000" pitchFamily="2" charset="2"/>
              <a:buChar char="v"/>
            </a:pPr>
            <a:r>
              <a:rPr lang="es-ES" b="1" dirty="0" smtClean="0">
                <a:solidFill>
                  <a:srgbClr val="0000FF"/>
                </a:solidFill>
              </a:rPr>
              <a:t>Toma </a:t>
            </a:r>
            <a:r>
              <a:rPr lang="es-ES" b="1" dirty="0">
                <a:solidFill>
                  <a:srgbClr val="0000FF"/>
                </a:solidFill>
              </a:rPr>
              <a:t>conciencia de tu propio uso. ¿Tienes experiencia de las dificultades para el autodominio del que habla Santiago?</a:t>
            </a:r>
          </a:p>
          <a:p>
            <a:pPr algn="just">
              <a:buFont typeface="Wingdings" panose="05000000000000000000" pitchFamily="2" charset="2"/>
              <a:buChar char="v"/>
            </a:pPr>
            <a:r>
              <a:rPr lang="es-ES" b="1" dirty="0" smtClean="0">
                <a:solidFill>
                  <a:srgbClr val="0000FF"/>
                </a:solidFill>
              </a:rPr>
              <a:t>En </a:t>
            </a:r>
            <a:r>
              <a:rPr lang="es-ES" b="1" dirty="0">
                <a:solidFill>
                  <a:srgbClr val="0000FF"/>
                </a:solidFill>
              </a:rPr>
              <a:t>una sociedad que contempla el derecho a la libertad de expresión y preconiza todas sus manifestaciones, ¿crees que tiene límites? En caso afirmativo, ¿cuáles serían?</a:t>
            </a:r>
          </a:p>
          <a:p>
            <a:pPr algn="just">
              <a:buFont typeface="Wingdings" panose="05000000000000000000" pitchFamily="2" charset="2"/>
              <a:buChar char="v"/>
            </a:pPr>
            <a:r>
              <a:rPr lang="es-ES" b="1" dirty="0" smtClean="0">
                <a:solidFill>
                  <a:srgbClr val="0000FF"/>
                </a:solidFill>
              </a:rPr>
              <a:t>En </a:t>
            </a:r>
            <a:r>
              <a:rPr lang="es-ES" b="1" dirty="0">
                <a:solidFill>
                  <a:srgbClr val="0000FF"/>
                </a:solidFill>
              </a:rPr>
              <a:t>nuestra sociedad ¿a qué personas denominamos sabias? ¿Qué características deben reunir?</a:t>
            </a: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24</a:t>
            </a:fld>
            <a:endParaRPr lang="es-ES" noProof="0" dirty="0"/>
          </a:p>
        </p:txBody>
      </p:sp>
    </p:spTree>
    <p:extLst>
      <p:ext uri="{BB962C8B-B14F-4D97-AF65-F5344CB8AC3E}">
        <p14:creationId xmlns:p14="http://schemas.microsoft.com/office/powerpoint/2010/main" xmlns="" val="2188312053"/>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dirty="0" smtClean="0"/>
              <a:t>ESQUEMA</a:t>
            </a:r>
            <a:endParaRPr lang="es-ES" dirty="0"/>
          </a:p>
        </p:txBody>
      </p:sp>
      <p:sp>
        <p:nvSpPr>
          <p:cNvPr id="8" name="Rectángulo 7"/>
          <p:cNvSpPr/>
          <p:nvPr/>
        </p:nvSpPr>
        <p:spPr>
          <a:xfrm>
            <a:off x="495300" y="1850684"/>
            <a:ext cx="11334750" cy="4493538"/>
          </a:xfrm>
          <a:prstGeom prst="rect">
            <a:avLst/>
          </a:prstGeom>
        </p:spPr>
        <p:txBody>
          <a:bodyPr wrap="square">
            <a:spAutoFit/>
          </a:bodyPr>
          <a:lstStyle/>
          <a:p>
            <a:pPr algn="just"/>
            <a:r>
              <a:rPr lang="es-ES" sz="2600" b="1" dirty="0">
                <a:solidFill>
                  <a:srgbClr val="0000FF"/>
                </a:solidFill>
              </a:rPr>
              <a:t>Va </a:t>
            </a:r>
            <a:r>
              <a:rPr lang="es-ES" sz="2600" b="1" dirty="0" smtClean="0">
                <a:solidFill>
                  <a:srgbClr val="0000FF"/>
                </a:solidFill>
              </a:rPr>
              <a:t>a mostrar </a:t>
            </a:r>
            <a:r>
              <a:rPr lang="es-ES" sz="2600" b="1" dirty="0">
                <a:solidFill>
                  <a:srgbClr val="0000FF"/>
                </a:solidFill>
              </a:rPr>
              <a:t>aspectos concretos de la vida donde se refleja especialmente la doble vida</a:t>
            </a:r>
            <a:r>
              <a:rPr lang="es-ES" sz="2600" b="1" dirty="0" smtClean="0">
                <a:solidFill>
                  <a:srgbClr val="0000FF"/>
                </a:solidFill>
              </a:rPr>
              <a:t>.</a:t>
            </a:r>
          </a:p>
          <a:p>
            <a:pPr algn="just"/>
            <a:endParaRPr lang="es-ES" sz="2600" b="1" dirty="0">
              <a:solidFill>
                <a:srgbClr val="0000FF"/>
              </a:solidFill>
            </a:endParaRPr>
          </a:p>
          <a:p>
            <a:pPr algn="just"/>
            <a:r>
              <a:rPr lang="es-ES" sz="2600" b="1" dirty="0">
                <a:solidFill>
                  <a:srgbClr val="0000FF"/>
                </a:solidFill>
              </a:rPr>
              <a:t>Primero va a realizar una reflexión sobre el DISCURSO, la LENGUA como factor poderoso y decisivo en las relaciones </a:t>
            </a:r>
            <a:r>
              <a:rPr lang="es-ES" sz="2600" b="1" dirty="0" smtClean="0">
                <a:solidFill>
                  <a:srgbClr val="0000FF"/>
                </a:solidFill>
              </a:rPr>
              <a:t>humanas.</a:t>
            </a:r>
          </a:p>
          <a:p>
            <a:pPr algn="just"/>
            <a:endParaRPr lang="es-ES" sz="2600" b="1" dirty="0">
              <a:solidFill>
                <a:srgbClr val="0000FF"/>
              </a:solidFill>
            </a:endParaRPr>
          </a:p>
          <a:p>
            <a:pPr algn="just"/>
            <a:r>
              <a:rPr lang="es-ES" sz="2600" b="1" dirty="0">
                <a:solidFill>
                  <a:srgbClr val="0000FF"/>
                </a:solidFill>
              </a:rPr>
              <a:t>Santiago tiene un interés por la palabra, para él no es un tema marginal, se ha acercado de diversas maneras: la palabra de verdad, la palabra implantada que salva, la palabra de Dios, la acogida activa de la palabra, el discurso engañoso del que es tentado, la invitación a moderar el propio discurso, el discurso discriminatorio, los discursos no auténticos.</a:t>
            </a:r>
          </a:p>
        </p:txBody>
      </p:sp>
      <p:sp>
        <p:nvSpPr>
          <p:cNvPr id="9" name="Marcador de número de diapositiva 8"/>
          <p:cNvSpPr>
            <a:spLocks noGrp="1"/>
          </p:cNvSpPr>
          <p:nvPr>
            <p:ph type="sldNum" sz="quarter" idx="12"/>
          </p:nvPr>
        </p:nvSpPr>
        <p:spPr/>
        <p:txBody>
          <a:bodyPr/>
          <a:lstStyle/>
          <a:p>
            <a:pPr rtl="0"/>
            <a:fld id="{A7F8E3F6-DE14-48B2-B2BC-6FABA9630FB8}" type="slidenum">
              <a:rPr lang="es-ES" noProof="0" smtClean="0"/>
              <a:pPr rtl="0"/>
              <a:t>3</a:t>
            </a:fld>
            <a:endParaRPr lang="es-ES" noProof="0" dirty="0"/>
          </a:p>
        </p:txBody>
      </p:sp>
    </p:spTree>
    <p:extLst>
      <p:ext uri="{BB962C8B-B14F-4D97-AF65-F5344CB8AC3E}">
        <p14:creationId xmlns:p14="http://schemas.microsoft.com/office/powerpoint/2010/main" xmlns="" val="3584146483"/>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dirty="0" smtClean="0"/>
              <a:t>ESQUEMA</a:t>
            </a:r>
            <a:endParaRPr lang="es-ES" dirty="0"/>
          </a:p>
        </p:txBody>
      </p:sp>
      <p:sp>
        <p:nvSpPr>
          <p:cNvPr id="8" name="Rectángulo 7"/>
          <p:cNvSpPr/>
          <p:nvPr/>
        </p:nvSpPr>
        <p:spPr>
          <a:xfrm>
            <a:off x="533400" y="2365034"/>
            <a:ext cx="11334750" cy="3416320"/>
          </a:xfrm>
          <a:prstGeom prst="rect">
            <a:avLst/>
          </a:prstGeom>
        </p:spPr>
        <p:txBody>
          <a:bodyPr wrap="square">
            <a:spAutoFit/>
          </a:bodyPr>
          <a:lstStyle/>
          <a:p>
            <a:pPr algn="just"/>
            <a:r>
              <a:rPr lang="es-ES" sz="3600" b="1" dirty="0">
                <a:solidFill>
                  <a:srgbClr val="0000FF"/>
                </a:solidFill>
              </a:rPr>
              <a:t>Va a proponer que seamos capaces de dominar ese </a:t>
            </a:r>
            <a:r>
              <a:rPr lang="es-ES" sz="3600" b="1" dirty="0" smtClean="0">
                <a:solidFill>
                  <a:srgbClr val="0000FF"/>
                </a:solidFill>
              </a:rPr>
              <a:t>discurso.</a:t>
            </a:r>
          </a:p>
          <a:p>
            <a:pPr algn="just"/>
            <a:endParaRPr lang="es-ES" sz="3600" b="1" dirty="0">
              <a:solidFill>
                <a:srgbClr val="0000FF"/>
              </a:solidFill>
            </a:endParaRPr>
          </a:p>
          <a:p>
            <a:pPr algn="just"/>
            <a:r>
              <a:rPr lang="es-ES" sz="3600" b="1" dirty="0">
                <a:solidFill>
                  <a:srgbClr val="0000FF"/>
                </a:solidFill>
              </a:rPr>
              <a:t>Acabará el capítulo refiriéndose a la sabiduría como origen de las buenas conductas y de la paz frente a la ambición como origen de las malas acciones.</a:t>
            </a:r>
          </a:p>
        </p:txBody>
      </p:sp>
      <p:sp>
        <p:nvSpPr>
          <p:cNvPr id="9" name="Marcador de número de diapositiva 8"/>
          <p:cNvSpPr>
            <a:spLocks noGrp="1"/>
          </p:cNvSpPr>
          <p:nvPr>
            <p:ph type="sldNum" sz="quarter" idx="12"/>
          </p:nvPr>
        </p:nvSpPr>
        <p:spPr/>
        <p:txBody>
          <a:bodyPr/>
          <a:lstStyle/>
          <a:p>
            <a:pPr rtl="0"/>
            <a:fld id="{A7F8E3F6-DE14-48B2-B2BC-6FABA9630FB8}" type="slidenum">
              <a:rPr lang="es-ES" noProof="0" smtClean="0"/>
              <a:pPr rtl="0"/>
              <a:t>4</a:t>
            </a:fld>
            <a:endParaRPr lang="es-ES" noProof="0" dirty="0"/>
          </a:p>
        </p:txBody>
      </p:sp>
    </p:spTree>
    <p:extLst>
      <p:ext uri="{BB962C8B-B14F-4D97-AF65-F5344CB8AC3E}">
        <p14:creationId xmlns:p14="http://schemas.microsoft.com/office/powerpoint/2010/main" xmlns="" val="4121775961"/>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dirty="0" smtClean="0"/>
              <a:t>ESQUEMA</a:t>
            </a:r>
            <a:endParaRPr lang="es-ES" dirty="0"/>
          </a:p>
        </p:txBody>
      </p:sp>
      <p:sp>
        <p:nvSpPr>
          <p:cNvPr id="8" name="Rectángulo 7"/>
          <p:cNvSpPr/>
          <p:nvPr/>
        </p:nvSpPr>
        <p:spPr>
          <a:xfrm>
            <a:off x="1178263" y="2312054"/>
            <a:ext cx="11334750" cy="3416320"/>
          </a:xfrm>
          <a:prstGeom prst="rect">
            <a:avLst/>
          </a:prstGeom>
        </p:spPr>
        <p:txBody>
          <a:bodyPr wrap="square">
            <a:spAutoFit/>
          </a:bodyPr>
          <a:lstStyle/>
          <a:p>
            <a:r>
              <a:rPr lang="es-ES" b="1" dirty="0"/>
              <a:t> </a:t>
            </a:r>
            <a:endParaRPr lang="es-ES" sz="1400" dirty="0"/>
          </a:p>
          <a:p>
            <a:r>
              <a:rPr lang="es-ES" b="1" dirty="0"/>
              <a:t> </a:t>
            </a:r>
            <a:endParaRPr lang="es-ES" sz="1400" dirty="0"/>
          </a:p>
          <a:p>
            <a:pPr algn="just"/>
            <a:endParaRPr lang="es-ES" sz="3600" b="1" dirty="0">
              <a:solidFill>
                <a:srgbClr val="0000FF"/>
              </a:solidFill>
            </a:endParaRPr>
          </a:p>
          <a:p>
            <a:pPr marL="571500" indent="-571500" algn="just">
              <a:buFont typeface="Wingdings" panose="05000000000000000000" pitchFamily="2" charset="2"/>
              <a:buChar char="Ø"/>
            </a:pPr>
            <a:r>
              <a:rPr lang="es-ES" sz="3600" b="1" dirty="0" smtClean="0">
                <a:solidFill>
                  <a:srgbClr val="0000FF"/>
                </a:solidFill>
              </a:rPr>
              <a:t>LA </a:t>
            </a:r>
            <a:r>
              <a:rPr lang="es-ES" sz="3600" b="1" dirty="0">
                <a:solidFill>
                  <a:srgbClr val="0000FF"/>
                </a:solidFill>
              </a:rPr>
              <a:t>PALABRA </a:t>
            </a:r>
            <a:r>
              <a:rPr lang="es-ES" sz="3600" b="1" dirty="0" smtClean="0">
                <a:solidFill>
                  <a:srgbClr val="0000FF"/>
                </a:solidFill>
              </a:rPr>
              <a:t>HUMANA</a:t>
            </a:r>
          </a:p>
          <a:p>
            <a:pPr algn="just"/>
            <a:endParaRPr lang="es-ES" sz="3600" b="1" dirty="0">
              <a:solidFill>
                <a:srgbClr val="0000FF"/>
              </a:solidFill>
            </a:endParaRPr>
          </a:p>
          <a:p>
            <a:pPr marL="571500" indent="-571500" algn="just">
              <a:buFont typeface="Wingdings" panose="05000000000000000000" pitchFamily="2" charset="2"/>
              <a:buChar char="Ø"/>
            </a:pPr>
            <a:r>
              <a:rPr lang="es-ES" sz="3600" b="1" dirty="0" smtClean="0">
                <a:solidFill>
                  <a:srgbClr val="0000FF"/>
                </a:solidFill>
              </a:rPr>
              <a:t>SABIDURÍAS</a:t>
            </a:r>
            <a:endParaRPr lang="es-ES" sz="3600" b="1" dirty="0">
              <a:solidFill>
                <a:srgbClr val="0000FF"/>
              </a:solidFill>
            </a:endParaRPr>
          </a:p>
          <a:p>
            <a:pPr algn="just"/>
            <a:endParaRPr lang="es-ES" sz="3600" b="1" dirty="0">
              <a:solidFill>
                <a:srgbClr val="0000FF"/>
              </a:solidFill>
            </a:endParaRPr>
          </a:p>
        </p:txBody>
      </p:sp>
      <p:sp>
        <p:nvSpPr>
          <p:cNvPr id="3" name="Marcador de número de diapositiva 2"/>
          <p:cNvSpPr>
            <a:spLocks noGrp="1"/>
          </p:cNvSpPr>
          <p:nvPr>
            <p:ph type="sldNum" sz="quarter" idx="12"/>
          </p:nvPr>
        </p:nvSpPr>
        <p:spPr/>
        <p:txBody>
          <a:bodyPr/>
          <a:lstStyle/>
          <a:p>
            <a:pPr rtl="0"/>
            <a:fld id="{A7F8E3F6-DE14-48B2-B2BC-6FABA9630FB8}" type="slidenum">
              <a:rPr lang="es-ES" noProof="0" smtClean="0"/>
              <a:pPr rtl="0"/>
              <a:t>5</a:t>
            </a:fld>
            <a:endParaRPr lang="es-ES" noProof="0" dirty="0"/>
          </a:p>
        </p:txBody>
      </p:sp>
    </p:spTree>
    <p:extLst>
      <p:ext uri="{BB962C8B-B14F-4D97-AF65-F5344CB8AC3E}">
        <p14:creationId xmlns:p14="http://schemas.microsoft.com/office/powerpoint/2010/main" xmlns="" val="166213574"/>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78666" y="3741501"/>
            <a:ext cx="8422534" cy="1557338"/>
          </a:xfrm>
        </p:spPr>
        <p:txBody>
          <a:bodyPr>
            <a:normAutofit/>
          </a:bodyPr>
          <a:lstStyle/>
          <a:p>
            <a:pPr marL="571500" indent="-571500" algn="just">
              <a:buFont typeface="Wingdings" panose="05000000000000000000" pitchFamily="2" charset="2"/>
              <a:buChar char="Ø"/>
            </a:pPr>
            <a:r>
              <a:rPr lang="es-ES" sz="4800" b="1" dirty="0">
                <a:solidFill>
                  <a:srgbClr val="0000FF"/>
                </a:solidFill>
              </a:rPr>
              <a:t>LA PALABRA HUMANA</a:t>
            </a:r>
            <a:br>
              <a:rPr lang="es-ES" sz="4800" b="1" dirty="0">
                <a:solidFill>
                  <a:srgbClr val="0000FF"/>
                </a:solidFill>
              </a:rPr>
            </a:br>
            <a:endParaRPr lang="es-ES" sz="4800" b="1" dirty="0">
              <a:solidFill>
                <a:srgbClr val="0000FF"/>
              </a:solidFill>
            </a:endParaRPr>
          </a:p>
        </p:txBody>
      </p:sp>
    </p:spTree>
    <p:extLst>
      <p:ext uri="{BB962C8B-B14F-4D97-AF65-F5344CB8AC3E}">
        <p14:creationId xmlns:p14="http://schemas.microsoft.com/office/powerpoint/2010/main" xmlns="" val="529660281"/>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a:t>L</a:t>
            </a:r>
            <a:r>
              <a:rPr lang="es-ES" dirty="0" smtClean="0"/>
              <a:t>a palabra humana 3, 1-12</a:t>
            </a:r>
            <a:endParaRPr lang="es-ES" dirty="0"/>
          </a:p>
        </p:txBody>
      </p:sp>
      <p:sp>
        <p:nvSpPr>
          <p:cNvPr id="3" name="Marcador de posición de contenido 2"/>
          <p:cNvSpPr>
            <a:spLocks noGrp="1"/>
          </p:cNvSpPr>
          <p:nvPr>
            <p:ph idx="1"/>
          </p:nvPr>
        </p:nvSpPr>
        <p:spPr>
          <a:xfrm>
            <a:off x="914400" y="1880866"/>
            <a:ext cx="10668000" cy="4343400"/>
          </a:xfrm>
        </p:spPr>
        <p:txBody>
          <a:bodyPr rtlCol="0">
            <a:noAutofit/>
          </a:bodyPr>
          <a:lstStyle/>
          <a:p>
            <a:pPr marL="0" indent="0" algn="just">
              <a:buNone/>
            </a:pPr>
            <a:r>
              <a:rPr lang="es-ES" sz="2300" b="1" i="1" dirty="0">
                <a:solidFill>
                  <a:srgbClr val="0000FF"/>
                </a:solidFill>
              </a:rPr>
              <a:t>"1.No os hagáis maestros muchos de vosotros, hermanos míos, sabiendo que nosotros tendremos un juicio más </a:t>
            </a:r>
            <a:r>
              <a:rPr lang="es-ES" sz="2300" b="1" i="1" dirty="0" smtClean="0">
                <a:solidFill>
                  <a:srgbClr val="0000FF"/>
                </a:solidFill>
              </a:rPr>
              <a:t>severo</a:t>
            </a:r>
            <a:r>
              <a:rPr lang="es-ES" sz="2300" b="1" i="1" dirty="0">
                <a:solidFill>
                  <a:srgbClr val="0000FF"/>
                </a:solidFill>
              </a:rPr>
              <a:t>, 2.pues todos caemos muchas veces. Si alguno no cae hablando, es un hombre perfecto, capaz de poner freno a todo su cuerpo. 3.Si ponemos a los caballos frenos en la boca para que nos obedezcan, dirigimos así todo su cuerpo. 4.Mirad también las naves: aunque sean grandes y vientos impetuosos las empujen, son dirigidas por un pequeño timón adonde la voluntad del piloto quiere. 5.Así también la lengua es un miembro pequeño y puede gloriarse de grandes cosas. Mirad qué pequeño fuego abrasa un bosque tan grande. 6.Y la lengua es fuego, es un mundo de iniquidad; la lengua, que es uno de nuestros miembros, contamina todo el cuerpo y, encendida por la gehenna, prende fuego a la rueda de la vida desde sus comienzos. 7.Toda clase de fieras, aves, reptiles y animales marinos pueden ser domados y de hecho han sido domados por el hombre; 8.en cambio ningún hombre ha podido domar la lengua; es un mal turbulento; está llena de veneno mortífero. </a:t>
            </a:r>
            <a:endParaRPr lang="es-ES" sz="2300" b="1" dirty="0">
              <a:solidFill>
                <a:srgbClr val="002060"/>
              </a:solidFill>
            </a:endParaRP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7</a:t>
            </a:fld>
            <a:endParaRPr lang="es-ES" noProof="0" dirty="0"/>
          </a:p>
        </p:txBody>
      </p:sp>
    </p:spTree>
    <p:extLst>
      <p:ext uri="{BB962C8B-B14F-4D97-AF65-F5344CB8AC3E}">
        <p14:creationId xmlns:p14="http://schemas.microsoft.com/office/powerpoint/2010/main" xmlns="" val="2468783212"/>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a:t>L</a:t>
            </a:r>
            <a:r>
              <a:rPr lang="es-ES" dirty="0" smtClean="0"/>
              <a:t>a palabra humana 3, 1-12</a:t>
            </a:r>
            <a:endParaRPr lang="es-ES" dirty="0"/>
          </a:p>
        </p:txBody>
      </p:sp>
      <p:sp>
        <p:nvSpPr>
          <p:cNvPr id="3" name="Marcador de posición de contenido 2"/>
          <p:cNvSpPr>
            <a:spLocks noGrp="1"/>
          </p:cNvSpPr>
          <p:nvPr>
            <p:ph idx="1"/>
          </p:nvPr>
        </p:nvSpPr>
        <p:spPr>
          <a:xfrm>
            <a:off x="923925" y="2168759"/>
            <a:ext cx="10668000" cy="4343400"/>
          </a:xfrm>
        </p:spPr>
        <p:txBody>
          <a:bodyPr rtlCol="0">
            <a:noAutofit/>
          </a:bodyPr>
          <a:lstStyle/>
          <a:p>
            <a:pPr marL="0" indent="0" algn="just">
              <a:buNone/>
            </a:pPr>
            <a:r>
              <a:rPr lang="es-ES" sz="2800" b="1" i="1" dirty="0">
                <a:solidFill>
                  <a:srgbClr val="0000FF"/>
                </a:solidFill>
              </a:rPr>
              <a:t>9.Con ella bendecimos al Señor y Padre, y con ella maldecimos a los hombres, hechos a imagen de Dios; 10.de una misma boca proceden la bendición y la maldición. Esto, hermanos míos, no debe ser así. 11.¿Acaso la fuente mana por el mismo caño agua dulce y amarga? 12.¿Acaso, hermanos míos, puede la higuera producir aceitunas y la vid higos? Tampoco el agua salada puede producir agua dulce.</a:t>
            </a:r>
            <a:endParaRPr lang="es-ES" sz="2800" b="1" dirty="0">
              <a:solidFill>
                <a:srgbClr val="002060"/>
              </a:solidFill>
            </a:endParaRP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8</a:t>
            </a:fld>
            <a:endParaRPr lang="es-ES" noProof="0" dirty="0"/>
          </a:p>
        </p:txBody>
      </p:sp>
    </p:spTree>
    <p:extLst>
      <p:ext uri="{BB962C8B-B14F-4D97-AF65-F5344CB8AC3E}">
        <p14:creationId xmlns:p14="http://schemas.microsoft.com/office/powerpoint/2010/main" xmlns="" val="1405491888"/>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a:t>L</a:t>
            </a:r>
            <a:r>
              <a:rPr lang="es-ES" dirty="0" smtClean="0"/>
              <a:t>a palabra humana 3, 1-12</a:t>
            </a:r>
            <a:endParaRPr lang="es-ES" dirty="0"/>
          </a:p>
        </p:txBody>
      </p:sp>
      <p:sp>
        <p:nvSpPr>
          <p:cNvPr id="3" name="Marcador de posición de contenido 2"/>
          <p:cNvSpPr>
            <a:spLocks noGrp="1"/>
          </p:cNvSpPr>
          <p:nvPr>
            <p:ph idx="1"/>
          </p:nvPr>
        </p:nvSpPr>
        <p:spPr>
          <a:xfrm>
            <a:off x="914400" y="2305919"/>
            <a:ext cx="10668000" cy="4343400"/>
          </a:xfrm>
        </p:spPr>
        <p:txBody>
          <a:bodyPr rtlCol="0">
            <a:noAutofit/>
          </a:bodyPr>
          <a:lstStyle/>
          <a:p>
            <a:pPr marL="0" indent="0" algn="just">
              <a:buNone/>
            </a:pPr>
            <a:r>
              <a:rPr lang="es-ES" sz="2800" b="1" dirty="0">
                <a:solidFill>
                  <a:srgbClr val="0000FF"/>
                </a:solidFill>
              </a:rPr>
              <a:t>El órgano del habla es la LENGUA y Santiago advierte de sus aspectos negativos, especialmente de su carácter indomable y destructivo.</a:t>
            </a:r>
          </a:p>
          <a:p>
            <a:pPr marL="0" indent="0" algn="just">
              <a:buNone/>
            </a:pPr>
            <a:r>
              <a:rPr lang="es-ES" sz="2800" b="1" dirty="0">
                <a:solidFill>
                  <a:srgbClr val="0000FF"/>
                </a:solidFill>
              </a:rPr>
              <a:t>Él que era un maestro de la comunidad y un profesional de la palabra nos advierte de los fallos que se cometen a través de la palabra por parte de los que ejercen funciones </a:t>
            </a:r>
            <a:r>
              <a:rPr lang="es-ES" sz="2800" b="1" dirty="0" smtClean="0">
                <a:solidFill>
                  <a:srgbClr val="0000FF"/>
                </a:solidFill>
              </a:rPr>
              <a:t>públicas.</a:t>
            </a:r>
            <a:endParaRPr lang="es-ES" sz="2800" b="1" dirty="0">
              <a:solidFill>
                <a:srgbClr val="0000FF"/>
              </a:solidFill>
            </a:endParaRPr>
          </a:p>
          <a:p>
            <a:pPr marL="0" indent="0" algn="just">
              <a:buNone/>
            </a:pPr>
            <a:r>
              <a:rPr lang="es-ES" sz="2800" b="1" dirty="0">
                <a:solidFill>
                  <a:srgbClr val="0000FF"/>
                </a:solidFill>
              </a:rPr>
              <a:t>Algunos de ellos: arrogancia, fanfarronería, presunción palabrería, calumnia y mentira.</a:t>
            </a: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9</a:t>
            </a:fld>
            <a:endParaRPr lang="es-ES" noProof="0" dirty="0"/>
          </a:p>
        </p:txBody>
      </p:sp>
    </p:spTree>
    <p:extLst>
      <p:ext uri="{BB962C8B-B14F-4D97-AF65-F5344CB8AC3E}">
        <p14:creationId xmlns:p14="http://schemas.microsoft.com/office/powerpoint/2010/main" xmlns="" val="3535807639"/>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Dirección de ventas 16 X 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_16309194_TF03431374.potx" id="{2F4881FE-CC89-4BA2-8CDB-3DBC2C76D3AE}" vid="{483BB0BA-DA05-41FE-B907-E782209F8221}"/>
    </a:ext>
  </a:extLst>
</a:theme>
</file>

<file path=ppt/theme/theme2.xml><?xml version="1.0" encoding="utf-8"?>
<a:theme xmlns:a="http://schemas.openxmlformats.org/drawingml/2006/main" name="Tema de Offic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Presentación de dirección empresarial (panorámica)</Template>
  <TotalTime>3145</TotalTime>
  <Words>1822</Words>
  <Application>Microsoft Office PowerPoint</Application>
  <PresentationFormat>Personalizado</PresentationFormat>
  <Paragraphs>131</Paragraphs>
  <Slides>24</Slides>
  <Notes>20</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Dirección de ventas 16 X 9</vt:lpstr>
      <vt:lpstr>CARTA DE  SANTIAGO</vt:lpstr>
      <vt:lpstr>ESQUEMA</vt:lpstr>
      <vt:lpstr>ESQUEMA</vt:lpstr>
      <vt:lpstr>ESQUEMA</vt:lpstr>
      <vt:lpstr>ESQUEMA</vt:lpstr>
      <vt:lpstr>LA PALABRA HUMANA </vt:lpstr>
      <vt:lpstr>La palabra humana 3, 1-12</vt:lpstr>
      <vt:lpstr>La palabra humana 3, 1-12</vt:lpstr>
      <vt:lpstr>La palabra humana 3, 1-12</vt:lpstr>
      <vt:lpstr>La palabra humana 3, 1-12</vt:lpstr>
      <vt:lpstr>La palabra humana 3, 1-12</vt:lpstr>
      <vt:lpstr>La palabra humana 3, 1-12</vt:lpstr>
      <vt:lpstr>La palabra humana 3, 1-12</vt:lpstr>
      <vt:lpstr>La palabra humana 3, 1-12</vt:lpstr>
      <vt:lpstr>La palabra humana 3, 1-12</vt:lpstr>
      <vt:lpstr>La palabra humana 3, 1-12</vt:lpstr>
      <vt:lpstr>SABIDURÍAS</vt:lpstr>
      <vt:lpstr>Sabidurías 3, 13-18</vt:lpstr>
      <vt:lpstr>Sabidurías 3, 13-18</vt:lpstr>
      <vt:lpstr>Sabidurías 3, 13-18</vt:lpstr>
      <vt:lpstr>Sabidurías 3, 13-18</vt:lpstr>
      <vt:lpstr>Sabidurías 3, 13-18</vt:lpstr>
      <vt:lpstr>CUESTIONES PARA LA REFLEXIÓN PERSONAL Y EL DIÁLOGO EN GRUPO</vt:lpstr>
      <vt:lpstr>PARA REFLEXIONAR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CARTA DE  SANTIAGO</dc:title>
  <dc:creator>Cuenta Microsoft</dc:creator>
  <cp:lastModifiedBy>Manuel Hernandez</cp:lastModifiedBy>
  <cp:revision>44</cp:revision>
  <dcterms:created xsi:type="dcterms:W3CDTF">2022-05-03T23:12:54Z</dcterms:created>
  <dcterms:modified xsi:type="dcterms:W3CDTF">2022-05-26T09:37:42Z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