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handoutMasterIdLst>
    <p:handoutMasterId r:id="rId38"/>
  </p:handoutMasterIdLst>
  <p:sldIdLst>
    <p:sldId id="257" r:id="rId2"/>
    <p:sldId id="260" r:id="rId3"/>
    <p:sldId id="267" r:id="rId4"/>
    <p:sldId id="317" r:id="rId5"/>
    <p:sldId id="289" r:id="rId6"/>
    <p:sldId id="261" r:id="rId7"/>
    <p:sldId id="320" r:id="rId8"/>
    <p:sldId id="321" r:id="rId9"/>
    <p:sldId id="258" r:id="rId10"/>
    <p:sldId id="322" r:id="rId11"/>
    <p:sldId id="323" r:id="rId12"/>
    <p:sldId id="324" r:id="rId13"/>
    <p:sldId id="325" r:id="rId14"/>
    <p:sldId id="326" r:id="rId15"/>
    <p:sldId id="327" r:id="rId16"/>
    <p:sldId id="328" r:id="rId17"/>
    <p:sldId id="329" r:id="rId18"/>
    <p:sldId id="330" r:id="rId19"/>
    <p:sldId id="331" r:id="rId20"/>
    <p:sldId id="332" r:id="rId21"/>
    <p:sldId id="333" r:id="rId22"/>
    <p:sldId id="334" r:id="rId23"/>
    <p:sldId id="290" r:id="rId24"/>
    <p:sldId id="269" r:id="rId25"/>
    <p:sldId id="335" r:id="rId26"/>
    <p:sldId id="336" r:id="rId27"/>
    <p:sldId id="337" r:id="rId28"/>
    <p:sldId id="338" r:id="rId29"/>
    <p:sldId id="339" r:id="rId30"/>
    <p:sldId id="340" r:id="rId31"/>
    <p:sldId id="341" r:id="rId32"/>
    <p:sldId id="342" r:id="rId33"/>
    <p:sldId id="309" r:id="rId34"/>
    <p:sldId id="310" r:id="rId35"/>
    <p:sldId id="343" r:id="rId36"/>
  </p:sldIdLst>
  <p:sldSz cx="12192000" cy="6858000"/>
  <p:notesSz cx="6858000" cy="9144000"/>
  <p:defaultTextStyle>
    <a:defPPr rtl="0">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C4B1156A-380E-4F78-BDF5-A606A8083BF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3529" autoAdjust="0"/>
  </p:normalViewPr>
  <p:slideViewPr>
    <p:cSldViewPr snapToGrid="0">
      <p:cViewPr varScale="1">
        <p:scale>
          <a:sx n="117" d="100"/>
          <a:sy n="117" d="100"/>
        </p:scale>
        <p:origin x="-240" y="-8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72" d="100"/>
          <a:sy n="72" d="100"/>
        </p:scale>
        <p:origin x="4146" y="66"/>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dirty="0"/>
          </a:p>
        </p:txBody>
      </p:sp>
      <p:sp>
        <p:nvSpPr>
          <p:cNvPr id="3" name="Marcador de posición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2A08F340-2088-44BB-8ED7-3D8CA093D8CF}" type="datetime1">
              <a:rPr lang="es-ES" smtClean="0"/>
              <a:pPr rtl="0"/>
              <a:t>26/05/2022</a:t>
            </a:fld>
            <a:endParaRPr lang="es-ES" dirty="0"/>
          </a:p>
        </p:txBody>
      </p:sp>
      <p:sp>
        <p:nvSpPr>
          <p:cNvPr id="4" name="Marcador de posición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dirty="0"/>
          </a:p>
        </p:txBody>
      </p:sp>
      <p:sp>
        <p:nvSpPr>
          <p:cNvPr id="5" name="Marcador de posición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4A4F617-7A30-41D4-AB86-5D833C98E18B}" type="slidenum">
              <a:rPr lang="es-ES" smtClean="0"/>
              <a:pPr rtl="0"/>
              <a:t>‹Nº›</a:t>
            </a:fld>
            <a:endParaRPr lang="es-ES" dirty="0"/>
          </a:p>
        </p:txBody>
      </p:sp>
    </p:spTree>
    <p:extLst>
      <p:ext uri="{BB962C8B-B14F-4D97-AF65-F5344CB8AC3E}">
        <p14:creationId xmlns:p14="http://schemas.microsoft.com/office/powerpoint/2010/main" xmlns="" val="9946248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dirty="0"/>
          </a:p>
        </p:txBody>
      </p:sp>
      <p:sp>
        <p:nvSpPr>
          <p:cNvPr id="3" name="Marcador de posición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94097521-A99F-4338-BA65-8121DD1D8F63}" type="datetime1">
              <a:rPr lang="es-ES" noProof="0" smtClean="0"/>
              <a:pPr rtl="0"/>
              <a:t>26/05/2022</a:t>
            </a:fld>
            <a:endParaRPr lang="es-ES" noProof="0" dirty="0"/>
          </a:p>
        </p:txBody>
      </p:sp>
      <p:sp>
        <p:nvSpPr>
          <p:cNvPr id="4" name="Marcador de posición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dirty="0"/>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dirty="0" smtClean="0"/>
              <a:t>Haga clic para modificar los estilos de texto del patrón</a:t>
            </a:r>
          </a:p>
          <a:p>
            <a:pPr lvl="1" rtl="0"/>
            <a:r>
              <a:rPr lang="es-ES" noProof="0" dirty="0" smtClean="0"/>
              <a:t>Segundo nivel</a:t>
            </a:r>
          </a:p>
          <a:p>
            <a:pPr lvl="2" rtl="0"/>
            <a:r>
              <a:rPr lang="es-ES" noProof="0" dirty="0" smtClean="0"/>
              <a:t>Tercer nivel</a:t>
            </a:r>
          </a:p>
          <a:p>
            <a:pPr lvl="3" rtl="0"/>
            <a:r>
              <a:rPr lang="es-ES" noProof="0" dirty="0" smtClean="0"/>
              <a:t>Cuarto nivel</a:t>
            </a:r>
          </a:p>
          <a:p>
            <a:pPr lvl="4" rtl="0"/>
            <a:r>
              <a:rPr lang="es-ES" noProof="0" dirty="0" smtClean="0"/>
              <a:t>Quinto nivel</a:t>
            </a:r>
            <a:endParaRPr lang="es-ES" noProof="0" dirty="0"/>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dirty="0"/>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1B9A179D-2D27-49E2-B022-8EDDA2EFE682}" type="slidenum">
              <a:rPr lang="es-ES" noProof="0" smtClean="0"/>
              <a:pPr rtl="0"/>
              <a:t>‹Nº›</a:t>
            </a:fld>
            <a:endParaRPr lang="es-ES" noProof="0" dirty="0"/>
          </a:p>
        </p:txBody>
      </p:sp>
    </p:spTree>
    <p:extLst>
      <p:ext uri="{BB962C8B-B14F-4D97-AF65-F5344CB8AC3E}">
        <p14:creationId xmlns:p14="http://schemas.microsoft.com/office/powerpoint/2010/main" xmlns="" val="117460348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r>
              <a:rPr lang="es-ES" sz="1200" i="1" dirty="0">
                <a:latin typeface="Arial" pitchFamily="34" charset="0"/>
                <a:cs typeface="Arial" pitchFamily="34" charset="0"/>
              </a:rPr>
              <a:t>Para cambiar la imagen de esta diapositiva, seleccione la imagen y elimínela. Después, haga clic en el icono Imágenes del marcador de posición para insertar su propia imagen.</a:t>
            </a:r>
          </a:p>
          <a:p>
            <a:pPr rtl="0"/>
            <a:endParaRPr lang="es-ES" dirty="0"/>
          </a:p>
        </p:txBody>
      </p:sp>
      <p:sp>
        <p:nvSpPr>
          <p:cNvPr id="4" name="Marcador de posición de número de diapositiva 3"/>
          <p:cNvSpPr>
            <a:spLocks noGrp="1"/>
          </p:cNvSpPr>
          <p:nvPr>
            <p:ph type="sldNum" sz="quarter" idx="10"/>
          </p:nvPr>
        </p:nvSpPr>
        <p:spPr/>
        <p:txBody>
          <a:bodyPr rtlCol="0"/>
          <a:lstStyle/>
          <a:p>
            <a:pPr rtl="0"/>
            <a:fld id="{1B9A179D-2D27-49E2-B022-8EDDA2EFE682}" type="slidenum">
              <a:rPr lang="es-ES" smtClean="0"/>
              <a:pPr rtl="0"/>
              <a:t>1</a:t>
            </a:fld>
            <a:endParaRPr lang="es-ES" dirty="0"/>
          </a:p>
        </p:txBody>
      </p:sp>
    </p:spTree>
    <p:extLst>
      <p:ext uri="{BB962C8B-B14F-4D97-AF65-F5344CB8AC3E}">
        <p14:creationId xmlns:p14="http://schemas.microsoft.com/office/powerpoint/2010/main" xmlns="" val="15424225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12</a:t>
            </a:fld>
            <a:endParaRPr lang="es-ES" dirty="0"/>
          </a:p>
        </p:txBody>
      </p:sp>
    </p:spTree>
    <p:extLst>
      <p:ext uri="{BB962C8B-B14F-4D97-AF65-F5344CB8AC3E}">
        <p14:creationId xmlns:p14="http://schemas.microsoft.com/office/powerpoint/2010/main" xmlns="" val="21184601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13</a:t>
            </a:fld>
            <a:endParaRPr lang="es-ES" dirty="0"/>
          </a:p>
        </p:txBody>
      </p:sp>
    </p:spTree>
    <p:extLst>
      <p:ext uri="{BB962C8B-B14F-4D97-AF65-F5344CB8AC3E}">
        <p14:creationId xmlns:p14="http://schemas.microsoft.com/office/powerpoint/2010/main" xmlns="" val="13019634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14</a:t>
            </a:fld>
            <a:endParaRPr lang="es-ES" dirty="0"/>
          </a:p>
        </p:txBody>
      </p:sp>
    </p:spTree>
    <p:extLst>
      <p:ext uri="{BB962C8B-B14F-4D97-AF65-F5344CB8AC3E}">
        <p14:creationId xmlns:p14="http://schemas.microsoft.com/office/powerpoint/2010/main" xmlns="" val="16824669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15</a:t>
            </a:fld>
            <a:endParaRPr lang="es-ES" dirty="0"/>
          </a:p>
        </p:txBody>
      </p:sp>
    </p:spTree>
    <p:extLst>
      <p:ext uri="{BB962C8B-B14F-4D97-AF65-F5344CB8AC3E}">
        <p14:creationId xmlns:p14="http://schemas.microsoft.com/office/powerpoint/2010/main" xmlns="" val="16234607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16</a:t>
            </a:fld>
            <a:endParaRPr lang="es-ES" dirty="0"/>
          </a:p>
        </p:txBody>
      </p:sp>
    </p:spTree>
    <p:extLst>
      <p:ext uri="{BB962C8B-B14F-4D97-AF65-F5344CB8AC3E}">
        <p14:creationId xmlns:p14="http://schemas.microsoft.com/office/powerpoint/2010/main" xmlns="" val="34380760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17</a:t>
            </a:fld>
            <a:endParaRPr lang="es-ES" dirty="0"/>
          </a:p>
        </p:txBody>
      </p:sp>
    </p:spTree>
    <p:extLst>
      <p:ext uri="{BB962C8B-B14F-4D97-AF65-F5344CB8AC3E}">
        <p14:creationId xmlns:p14="http://schemas.microsoft.com/office/powerpoint/2010/main" xmlns="" val="27079970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18</a:t>
            </a:fld>
            <a:endParaRPr lang="es-ES" dirty="0"/>
          </a:p>
        </p:txBody>
      </p:sp>
    </p:spTree>
    <p:extLst>
      <p:ext uri="{BB962C8B-B14F-4D97-AF65-F5344CB8AC3E}">
        <p14:creationId xmlns:p14="http://schemas.microsoft.com/office/powerpoint/2010/main" xmlns="" val="16056411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19</a:t>
            </a:fld>
            <a:endParaRPr lang="es-ES" dirty="0"/>
          </a:p>
        </p:txBody>
      </p:sp>
    </p:spTree>
    <p:extLst>
      <p:ext uri="{BB962C8B-B14F-4D97-AF65-F5344CB8AC3E}">
        <p14:creationId xmlns:p14="http://schemas.microsoft.com/office/powerpoint/2010/main" xmlns="" val="22557278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20</a:t>
            </a:fld>
            <a:endParaRPr lang="es-ES" dirty="0"/>
          </a:p>
        </p:txBody>
      </p:sp>
    </p:spTree>
    <p:extLst>
      <p:ext uri="{BB962C8B-B14F-4D97-AF65-F5344CB8AC3E}">
        <p14:creationId xmlns:p14="http://schemas.microsoft.com/office/powerpoint/2010/main" xmlns="" val="23383515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21</a:t>
            </a:fld>
            <a:endParaRPr lang="es-ES" dirty="0"/>
          </a:p>
        </p:txBody>
      </p:sp>
    </p:spTree>
    <p:extLst>
      <p:ext uri="{BB962C8B-B14F-4D97-AF65-F5344CB8AC3E}">
        <p14:creationId xmlns:p14="http://schemas.microsoft.com/office/powerpoint/2010/main" xmlns="" val="875623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3</a:t>
            </a:fld>
            <a:endParaRPr lang="es-ES" dirty="0"/>
          </a:p>
        </p:txBody>
      </p:sp>
    </p:spTree>
    <p:extLst>
      <p:ext uri="{BB962C8B-B14F-4D97-AF65-F5344CB8AC3E}">
        <p14:creationId xmlns:p14="http://schemas.microsoft.com/office/powerpoint/2010/main" xmlns="" val="16196558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22</a:t>
            </a:fld>
            <a:endParaRPr lang="es-ES" dirty="0"/>
          </a:p>
        </p:txBody>
      </p:sp>
    </p:spTree>
    <p:extLst>
      <p:ext uri="{BB962C8B-B14F-4D97-AF65-F5344CB8AC3E}">
        <p14:creationId xmlns:p14="http://schemas.microsoft.com/office/powerpoint/2010/main" xmlns="" val="12263352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24</a:t>
            </a:fld>
            <a:endParaRPr lang="es-ES" dirty="0"/>
          </a:p>
        </p:txBody>
      </p:sp>
    </p:spTree>
    <p:extLst>
      <p:ext uri="{BB962C8B-B14F-4D97-AF65-F5344CB8AC3E}">
        <p14:creationId xmlns:p14="http://schemas.microsoft.com/office/powerpoint/2010/main" xmlns="" val="20515685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25</a:t>
            </a:fld>
            <a:endParaRPr lang="es-ES" dirty="0"/>
          </a:p>
        </p:txBody>
      </p:sp>
    </p:spTree>
    <p:extLst>
      <p:ext uri="{BB962C8B-B14F-4D97-AF65-F5344CB8AC3E}">
        <p14:creationId xmlns:p14="http://schemas.microsoft.com/office/powerpoint/2010/main" xmlns="" val="37437201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26</a:t>
            </a:fld>
            <a:endParaRPr lang="es-ES" dirty="0"/>
          </a:p>
        </p:txBody>
      </p:sp>
    </p:spTree>
    <p:extLst>
      <p:ext uri="{BB962C8B-B14F-4D97-AF65-F5344CB8AC3E}">
        <p14:creationId xmlns:p14="http://schemas.microsoft.com/office/powerpoint/2010/main" xmlns="" val="27476022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27</a:t>
            </a:fld>
            <a:endParaRPr lang="es-ES" dirty="0"/>
          </a:p>
        </p:txBody>
      </p:sp>
    </p:spTree>
    <p:extLst>
      <p:ext uri="{BB962C8B-B14F-4D97-AF65-F5344CB8AC3E}">
        <p14:creationId xmlns:p14="http://schemas.microsoft.com/office/powerpoint/2010/main" xmlns="" val="7506137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28</a:t>
            </a:fld>
            <a:endParaRPr lang="es-ES" dirty="0"/>
          </a:p>
        </p:txBody>
      </p:sp>
    </p:spTree>
    <p:extLst>
      <p:ext uri="{BB962C8B-B14F-4D97-AF65-F5344CB8AC3E}">
        <p14:creationId xmlns:p14="http://schemas.microsoft.com/office/powerpoint/2010/main" xmlns="" val="394870258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29</a:t>
            </a:fld>
            <a:endParaRPr lang="es-ES" dirty="0"/>
          </a:p>
        </p:txBody>
      </p:sp>
    </p:spTree>
    <p:extLst>
      <p:ext uri="{BB962C8B-B14F-4D97-AF65-F5344CB8AC3E}">
        <p14:creationId xmlns:p14="http://schemas.microsoft.com/office/powerpoint/2010/main" xmlns="" val="2285052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30</a:t>
            </a:fld>
            <a:endParaRPr lang="es-ES" dirty="0"/>
          </a:p>
        </p:txBody>
      </p:sp>
    </p:spTree>
    <p:extLst>
      <p:ext uri="{BB962C8B-B14F-4D97-AF65-F5344CB8AC3E}">
        <p14:creationId xmlns:p14="http://schemas.microsoft.com/office/powerpoint/2010/main" xmlns="" val="13625384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31</a:t>
            </a:fld>
            <a:endParaRPr lang="es-ES" dirty="0"/>
          </a:p>
        </p:txBody>
      </p:sp>
    </p:spTree>
    <p:extLst>
      <p:ext uri="{BB962C8B-B14F-4D97-AF65-F5344CB8AC3E}">
        <p14:creationId xmlns:p14="http://schemas.microsoft.com/office/powerpoint/2010/main" xmlns="" val="33013578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32</a:t>
            </a:fld>
            <a:endParaRPr lang="es-ES" dirty="0"/>
          </a:p>
        </p:txBody>
      </p:sp>
    </p:spTree>
    <p:extLst>
      <p:ext uri="{BB962C8B-B14F-4D97-AF65-F5344CB8AC3E}">
        <p14:creationId xmlns:p14="http://schemas.microsoft.com/office/powerpoint/2010/main" xmlns="" val="11551760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4</a:t>
            </a:fld>
            <a:endParaRPr lang="es-ES" dirty="0"/>
          </a:p>
        </p:txBody>
      </p:sp>
    </p:spTree>
    <p:extLst>
      <p:ext uri="{BB962C8B-B14F-4D97-AF65-F5344CB8AC3E}">
        <p14:creationId xmlns:p14="http://schemas.microsoft.com/office/powerpoint/2010/main" xmlns="" val="16516604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34</a:t>
            </a:fld>
            <a:endParaRPr lang="es-ES" dirty="0"/>
          </a:p>
        </p:txBody>
      </p:sp>
    </p:spTree>
    <p:extLst>
      <p:ext uri="{BB962C8B-B14F-4D97-AF65-F5344CB8AC3E}">
        <p14:creationId xmlns:p14="http://schemas.microsoft.com/office/powerpoint/2010/main" xmlns="" val="21368623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35</a:t>
            </a:fld>
            <a:endParaRPr lang="es-ES" dirty="0"/>
          </a:p>
        </p:txBody>
      </p:sp>
    </p:spTree>
    <p:extLst>
      <p:ext uri="{BB962C8B-B14F-4D97-AF65-F5344CB8AC3E}">
        <p14:creationId xmlns:p14="http://schemas.microsoft.com/office/powerpoint/2010/main" xmlns="" val="3204983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5</a:t>
            </a:fld>
            <a:endParaRPr lang="es-ES" dirty="0"/>
          </a:p>
        </p:txBody>
      </p:sp>
    </p:spTree>
    <p:extLst>
      <p:ext uri="{BB962C8B-B14F-4D97-AF65-F5344CB8AC3E}">
        <p14:creationId xmlns:p14="http://schemas.microsoft.com/office/powerpoint/2010/main" xmlns="" val="225668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7</a:t>
            </a:fld>
            <a:endParaRPr lang="es-ES" dirty="0"/>
          </a:p>
        </p:txBody>
      </p:sp>
    </p:spTree>
    <p:extLst>
      <p:ext uri="{BB962C8B-B14F-4D97-AF65-F5344CB8AC3E}">
        <p14:creationId xmlns:p14="http://schemas.microsoft.com/office/powerpoint/2010/main" xmlns="" val="1678005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8</a:t>
            </a:fld>
            <a:endParaRPr lang="es-ES" dirty="0"/>
          </a:p>
        </p:txBody>
      </p:sp>
    </p:spTree>
    <p:extLst>
      <p:ext uri="{BB962C8B-B14F-4D97-AF65-F5344CB8AC3E}">
        <p14:creationId xmlns:p14="http://schemas.microsoft.com/office/powerpoint/2010/main" xmlns="" val="1508909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9</a:t>
            </a:fld>
            <a:endParaRPr lang="es-ES" dirty="0"/>
          </a:p>
        </p:txBody>
      </p:sp>
    </p:spTree>
    <p:extLst>
      <p:ext uri="{BB962C8B-B14F-4D97-AF65-F5344CB8AC3E}">
        <p14:creationId xmlns:p14="http://schemas.microsoft.com/office/powerpoint/2010/main" xmlns="" val="13125630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10</a:t>
            </a:fld>
            <a:endParaRPr lang="es-ES" dirty="0"/>
          </a:p>
        </p:txBody>
      </p:sp>
    </p:spTree>
    <p:extLst>
      <p:ext uri="{BB962C8B-B14F-4D97-AF65-F5344CB8AC3E}">
        <p14:creationId xmlns:p14="http://schemas.microsoft.com/office/powerpoint/2010/main" xmlns="" val="31842149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pPr rtl="0"/>
            <a:fld id="{1B9A179D-2D27-49E2-B022-8EDDA2EFE682}" type="slidenum">
              <a:rPr lang="es-ES" smtClean="0"/>
              <a:pPr rtl="0"/>
              <a:t>11</a:t>
            </a:fld>
            <a:endParaRPr lang="es-ES" dirty="0"/>
          </a:p>
        </p:txBody>
      </p:sp>
    </p:spTree>
    <p:extLst>
      <p:ext uri="{BB962C8B-B14F-4D97-AF65-F5344CB8AC3E}">
        <p14:creationId xmlns:p14="http://schemas.microsoft.com/office/powerpoint/2010/main" xmlns="" val="2195113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2" name="Forma libre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rtlCol="0" anchor="t" anchorCtr="0" compatLnSpc="1">
            <a:prstTxWarp prst="textNoShape">
              <a:avLst/>
            </a:prstTxWarp>
            <a:noAutofit/>
          </a:bodyPr>
          <a:lstStyle/>
          <a:p>
            <a:pPr rtl="0"/>
            <a:endParaRPr lang="es-ES" sz="1800" noProof="0" dirty="0"/>
          </a:p>
        </p:txBody>
      </p:sp>
      <p:sp>
        <p:nvSpPr>
          <p:cNvPr id="7" name="Forma libre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rtlCol="0" anchor="t" anchorCtr="0" compatLnSpc="1">
            <a:prstTxWarp prst="textNoShape">
              <a:avLst/>
            </a:prstTxWarp>
          </a:bodyPr>
          <a:lstStyle/>
          <a:p>
            <a:pPr lvl="0" rtl="0"/>
            <a:endParaRPr lang="es-ES" sz="1800" noProof="0" dirty="0"/>
          </a:p>
        </p:txBody>
      </p:sp>
      <p:sp>
        <p:nvSpPr>
          <p:cNvPr id="8" name="Forma libre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rtlCol="0" anchor="t" anchorCtr="0" compatLnSpc="1">
            <a:prstTxWarp prst="textNoShape">
              <a:avLst/>
            </a:prstTxWarp>
          </a:bodyPr>
          <a:lstStyle/>
          <a:p>
            <a:pPr lvl="0" rtl="0"/>
            <a:endParaRPr lang="es-ES" sz="1800" noProof="0" dirty="0"/>
          </a:p>
        </p:txBody>
      </p:sp>
      <p:sp>
        <p:nvSpPr>
          <p:cNvPr id="2" name="Título 1"/>
          <p:cNvSpPr>
            <a:spLocks noGrp="1"/>
          </p:cNvSpPr>
          <p:nvPr>
            <p:ph type="ctrTitle"/>
          </p:nvPr>
        </p:nvSpPr>
        <p:spPr>
          <a:xfrm>
            <a:off x="1295400" y="1873584"/>
            <a:ext cx="6400800" cy="2560320"/>
          </a:xfrm>
        </p:spPr>
        <p:txBody>
          <a:bodyPr rtlCol="0" anchor="b">
            <a:normAutofit/>
          </a:bodyPr>
          <a:lstStyle>
            <a:lvl1pPr algn="l">
              <a:defRPr sz="4000">
                <a:solidFill>
                  <a:schemeClr val="tx1"/>
                </a:solidFill>
              </a:defRPr>
            </a:lvl1pPr>
          </a:lstStyle>
          <a:p>
            <a:pPr rtl="0"/>
            <a:r>
              <a:rPr lang="es-ES" noProof="0" smtClean="0"/>
              <a:t>Haga clic para modificar el estilo de título del patrón</a:t>
            </a:r>
            <a:endParaRPr lang="es-ES" noProof="0" dirty="0"/>
          </a:p>
        </p:txBody>
      </p:sp>
      <p:sp>
        <p:nvSpPr>
          <p:cNvPr id="3" name="Subtítulo 2"/>
          <p:cNvSpPr>
            <a:spLocks noGrp="1"/>
          </p:cNvSpPr>
          <p:nvPr>
            <p:ph type="subTitle" idx="1"/>
          </p:nvPr>
        </p:nvSpPr>
        <p:spPr>
          <a:xfrm>
            <a:off x="1295400" y="4572000"/>
            <a:ext cx="6400800" cy="1600200"/>
          </a:xfrm>
        </p:spPr>
        <p:txBody>
          <a:bodyPr rtlCol="0"/>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smtClean="0"/>
              <a:t>Haga clic para modificar el estilo de subtítulo del patrón</a:t>
            </a:r>
            <a:endParaRPr lang="es-ES" noProof="0" dirty="0"/>
          </a:p>
        </p:txBody>
      </p:sp>
    </p:spTree>
    <p:extLst>
      <p:ext uri="{BB962C8B-B14F-4D97-AF65-F5344CB8AC3E}">
        <p14:creationId xmlns:p14="http://schemas.microsoft.com/office/powerpoint/2010/main" xmlns="" val="512585971"/>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sp>
        <p:nvSpPr>
          <p:cNvPr id="2" name="Título 1"/>
          <p:cNvSpPr>
            <a:spLocks noGrp="1"/>
          </p:cNvSpPr>
          <p:nvPr>
            <p:ph type="title"/>
          </p:nvPr>
        </p:nvSpPr>
        <p:spPr>
          <a:xfrm>
            <a:off x="1295400" y="255134"/>
            <a:ext cx="9601200" cy="1036850"/>
          </a:xfrm>
        </p:spPr>
        <p:txBody>
          <a:bodyPr rtlCol="0" anchor="b"/>
          <a:lstStyle>
            <a:lvl1pPr>
              <a:defRPr sz="3200"/>
            </a:lvl1pPr>
          </a:lstStyle>
          <a:p>
            <a:pPr rtl="0"/>
            <a:r>
              <a:rPr lang="es-ES" noProof="0" smtClean="0"/>
              <a:t>Haga clic para modificar el estilo de título del patrón</a:t>
            </a:r>
            <a:endParaRPr lang="es-ES" noProof="0" dirty="0"/>
          </a:p>
        </p:txBody>
      </p:sp>
      <p:sp>
        <p:nvSpPr>
          <p:cNvPr id="3" name="Marcador de posición de imagen 2" descr="Marcador de posición vacío para agregar una imagen. Haga clic en el marcador de posición y seleccione la imagen que desee agregar"/>
          <p:cNvSpPr>
            <a:spLocks noGrp="1"/>
          </p:cNvSpPr>
          <p:nvPr>
            <p:ph type="pic" idx="1"/>
          </p:nvPr>
        </p:nvSpPr>
        <p:spPr>
          <a:xfrm>
            <a:off x="4724400" y="1828801"/>
            <a:ext cx="6172200" cy="4343400"/>
          </a:xfrm>
        </p:spPr>
        <p:txBody>
          <a:bodyPr tIns="27432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dirty="0" smtClean="0"/>
              <a:t>Haga clic en el icono para agregar una imagen</a:t>
            </a:r>
            <a:endParaRPr lang="es-ES" noProof="0" dirty="0"/>
          </a:p>
        </p:txBody>
      </p:sp>
      <p:sp>
        <p:nvSpPr>
          <p:cNvPr id="4" name="Marcador de posición de texto 3"/>
          <p:cNvSpPr>
            <a:spLocks noGrp="1"/>
          </p:cNvSpPr>
          <p:nvPr>
            <p:ph type="body" sz="half" idx="2" hasCustomPrompt="1"/>
          </p:nvPr>
        </p:nvSpPr>
        <p:spPr>
          <a:xfrm>
            <a:off x="1295400" y="1828800"/>
            <a:ext cx="3017520" cy="4343400"/>
          </a:xfrm>
        </p:spPr>
        <p:txBody>
          <a:bodyPr rtlCol="0" anchor="ctr">
            <a:normAutofit/>
          </a:bodyPr>
          <a:lstStyle>
            <a:lvl1pPr marL="0" indent="0" rtl="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dirty="0" smtClean="0"/>
              <a:t>Haga clic para editar los estilos de texto maestro</a:t>
            </a:r>
          </a:p>
        </p:txBody>
      </p:sp>
      <p:sp>
        <p:nvSpPr>
          <p:cNvPr id="6" name="Marcador de posición de pie de página 5"/>
          <p:cNvSpPr>
            <a:spLocks noGrp="1"/>
          </p:cNvSpPr>
          <p:nvPr>
            <p:ph type="ftr" sz="quarter" idx="11"/>
          </p:nvPr>
        </p:nvSpPr>
        <p:spPr/>
        <p:txBody>
          <a:bodyPr rtlCol="0"/>
          <a:lstStyle/>
          <a:p>
            <a:pPr rtl="0"/>
            <a:r>
              <a:rPr lang="es-ES" noProof="0" dirty="0" smtClean="0"/>
              <a:t>Agregar un pie de página</a:t>
            </a:r>
            <a:endParaRPr lang="es-ES" noProof="0" dirty="0"/>
          </a:p>
        </p:txBody>
      </p:sp>
      <p:sp>
        <p:nvSpPr>
          <p:cNvPr id="5" name="Marcador de posición de fecha 4"/>
          <p:cNvSpPr>
            <a:spLocks noGrp="1"/>
          </p:cNvSpPr>
          <p:nvPr>
            <p:ph type="dt" sz="half" idx="10"/>
          </p:nvPr>
        </p:nvSpPr>
        <p:spPr/>
        <p:txBody>
          <a:bodyPr rtlCol="0"/>
          <a:lstStyle/>
          <a:p>
            <a:pPr rtl="0"/>
            <a:fld id="{2385F3BE-1600-4C26-AD94-3CF9B6A369FC}" type="datetime1">
              <a:rPr lang="es-ES" noProof="0" smtClean="0"/>
              <a:pPr rtl="0"/>
              <a:t>26/05/2022</a:t>
            </a:fld>
            <a:endParaRPr lang="es-ES" noProof="0" dirty="0"/>
          </a:p>
        </p:txBody>
      </p:sp>
      <p:sp>
        <p:nvSpPr>
          <p:cNvPr id="7" name="Marcador de posición de número de diapositiva 6"/>
          <p:cNvSpPr>
            <a:spLocks noGrp="1"/>
          </p:cNvSpPr>
          <p:nvPr>
            <p:ph type="sldNum" sz="quarter" idx="12"/>
          </p:nvPr>
        </p:nvSpPr>
        <p:spPr/>
        <p:txBody>
          <a:bodyPr rtlCol="0"/>
          <a:lstStyle/>
          <a:p>
            <a:pPr rtl="0"/>
            <a:fld id="{A7F8E3F6-DE14-48B2-B2BC-6FABA9630FB8}" type="slidenum">
              <a:rPr lang="es-ES" noProof="0" smtClean="0"/>
              <a:pPr rtl="0"/>
              <a:t>‹Nº›</a:t>
            </a:fld>
            <a:endParaRPr lang="es-ES" noProof="0" dirty="0"/>
          </a:p>
        </p:txBody>
      </p:sp>
    </p:spTree>
    <p:extLst>
      <p:ext uri="{BB962C8B-B14F-4D97-AF65-F5344CB8AC3E}">
        <p14:creationId xmlns:p14="http://schemas.microsoft.com/office/powerpoint/2010/main" xmlns="" val="106759009"/>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Dos imágenes con leyendas">
    <p:spTree>
      <p:nvGrpSpPr>
        <p:cNvPr id="1" name=""/>
        <p:cNvGrpSpPr/>
        <p:nvPr/>
      </p:nvGrpSpPr>
      <p:grpSpPr>
        <a:xfrm>
          <a:off x="0" y="0"/>
          <a:ext cx="0" cy="0"/>
          <a:chOff x="0" y="0"/>
          <a:chExt cx="0" cy="0"/>
        </a:xfrm>
      </p:grpSpPr>
      <p:sp>
        <p:nvSpPr>
          <p:cNvPr id="9" name="Rectángulo 8"/>
          <p:cNvSpPr/>
          <p:nvPr/>
        </p:nvSpPr>
        <p:spPr bwMode="invGray">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10" name="Rectángulo 9"/>
          <p:cNvSpPr/>
          <p:nvPr/>
        </p:nvSpPr>
        <p:spPr bwMode="invGray">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11" name="Rectángulo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1800" noProof="0" dirty="0"/>
          </a:p>
        </p:txBody>
      </p:sp>
      <p:sp>
        <p:nvSpPr>
          <p:cNvPr id="12" name="Rectángulo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1800" noProof="0" dirty="0"/>
          </a:p>
        </p:txBody>
      </p:sp>
      <p:sp>
        <p:nvSpPr>
          <p:cNvPr id="2" name="Título 1"/>
          <p:cNvSpPr>
            <a:spLocks noGrp="1"/>
          </p:cNvSpPr>
          <p:nvPr>
            <p:ph type="title"/>
          </p:nvPr>
        </p:nvSpPr>
        <p:spPr>
          <a:xfrm>
            <a:off x="1295400" y="255134"/>
            <a:ext cx="9601200" cy="1036850"/>
          </a:xfrm>
        </p:spPr>
        <p:txBody>
          <a:bodyPr rtlCol="0" anchor="b"/>
          <a:lstStyle>
            <a:lvl1pPr>
              <a:defRPr sz="3200"/>
            </a:lvl1pPr>
          </a:lstStyle>
          <a:p>
            <a:pPr rtl="0"/>
            <a:r>
              <a:rPr lang="es-ES" noProof="0" smtClean="0"/>
              <a:t>Haga clic para modificar el estilo de título del patrón</a:t>
            </a:r>
            <a:endParaRPr lang="es-ES" noProof="0" dirty="0"/>
          </a:p>
        </p:txBody>
      </p:sp>
      <p:sp>
        <p:nvSpPr>
          <p:cNvPr id="3" name="Marcador de posición de imagen 2" descr="Marcador de posición vacío para agregar una imagen. Haga clic en el marcador de posición y seleccione la imagen que quiera agregar"/>
          <p:cNvSpPr>
            <a:spLocks noGrp="1"/>
          </p:cNvSpPr>
          <p:nvPr>
            <p:ph type="pic" idx="1"/>
          </p:nvPr>
        </p:nvSpPr>
        <p:spPr>
          <a:xfrm>
            <a:off x="1298448" y="1828801"/>
            <a:ext cx="4572000" cy="3428999"/>
          </a:xfrm>
        </p:spPr>
        <p:txBody>
          <a:bodyPr tIns="27432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dirty="0" smtClean="0"/>
              <a:t>Haga clic en el icono para agregar una imagen</a:t>
            </a:r>
            <a:endParaRPr lang="es-ES" noProof="0" dirty="0"/>
          </a:p>
        </p:txBody>
      </p:sp>
      <p:sp>
        <p:nvSpPr>
          <p:cNvPr id="4" name="Marcador de posición de texto 3"/>
          <p:cNvSpPr>
            <a:spLocks noGrp="1"/>
          </p:cNvSpPr>
          <p:nvPr>
            <p:ph type="body" sz="half" idx="2" hasCustomPrompt="1"/>
          </p:nvPr>
        </p:nvSpPr>
        <p:spPr bwMode="invGray">
          <a:xfrm>
            <a:off x="1371273" y="5333098"/>
            <a:ext cx="4420252" cy="839102"/>
          </a:xfrm>
        </p:spPr>
        <p:txBody>
          <a:bodyPr rtlCol="0" anchor="t">
            <a:normAutofit/>
          </a:bodyPr>
          <a:lstStyle>
            <a:lvl1pPr marL="0" indent="0" rtl="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dirty="0" smtClean="0"/>
              <a:t>Haga clic para editar los estilos de texto maestro</a:t>
            </a:r>
          </a:p>
        </p:txBody>
      </p:sp>
      <p:sp>
        <p:nvSpPr>
          <p:cNvPr id="8" name="Marcador de posición de imagen 2" descr="Marcador de posición vacío para agregar una imagen. Haga clic en el marcador de posición y seleccione la imagen que desee agregar"/>
          <p:cNvSpPr>
            <a:spLocks noGrp="1"/>
          </p:cNvSpPr>
          <p:nvPr>
            <p:ph type="pic" idx="13"/>
          </p:nvPr>
        </p:nvSpPr>
        <p:spPr>
          <a:xfrm>
            <a:off x="6324600" y="1828801"/>
            <a:ext cx="4572000" cy="3428999"/>
          </a:xfrm>
        </p:spPr>
        <p:txBody>
          <a:bodyPr tIns="274320" rtlCol="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dirty="0" smtClean="0"/>
              <a:t>Haga clic en el icono para agregar una imagen</a:t>
            </a:r>
            <a:endParaRPr lang="es-ES" noProof="0" dirty="0"/>
          </a:p>
        </p:txBody>
      </p:sp>
      <p:sp>
        <p:nvSpPr>
          <p:cNvPr id="13" name="Marcador de posición de texto 3"/>
          <p:cNvSpPr>
            <a:spLocks noGrp="1"/>
          </p:cNvSpPr>
          <p:nvPr>
            <p:ph type="body" sz="half" idx="14" hasCustomPrompt="1"/>
          </p:nvPr>
        </p:nvSpPr>
        <p:spPr bwMode="invGray">
          <a:xfrm>
            <a:off x="6412954" y="5333098"/>
            <a:ext cx="4420252" cy="839102"/>
          </a:xfrm>
        </p:spPr>
        <p:txBody>
          <a:bodyPr rtlCol="0" anchor="t">
            <a:normAutofit/>
          </a:bodyPr>
          <a:lstStyle>
            <a:lvl1pPr marL="0" indent="0" rtl="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dirty="0" smtClean="0"/>
              <a:t>Haga clic para editar los estilos de texto maestro</a:t>
            </a:r>
          </a:p>
        </p:txBody>
      </p:sp>
      <p:sp>
        <p:nvSpPr>
          <p:cNvPr id="6" name="Marcador de posición de pie de página 5"/>
          <p:cNvSpPr>
            <a:spLocks noGrp="1"/>
          </p:cNvSpPr>
          <p:nvPr>
            <p:ph type="ftr" sz="quarter" idx="11"/>
          </p:nvPr>
        </p:nvSpPr>
        <p:spPr/>
        <p:txBody>
          <a:bodyPr rtlCol="0"/>
          <a:lstStyle/>
          <a:p>
            <a:pPr rtl="0"/>
            <a:r>
              <a:rPr lang="es-ES" noProof="0" dirty="0" smtClean="0"/>
              <a:t>Agregar un pie de página</a:t>
            </a:r>
            <a:endParaRPr lang="es-ES" noProof="0" dirty="0"/>
          </a:p>
        </p:txBody>
      </p:sp>
      <p:sp>
        <p:nvSpPr>
          <p:cNvPr id="5" name="Marcador de posición de fecha 4"/>
          <p:cNvSpPr>
            <a:spLocks noGrp="1"/>
          </p:cNvSpPr>
          <p:nvPr>
            <p:ph type="dt" sz="half" idx="10"/>
          </p:nvPr>
        </p:nvSpPr>
        <p:spPr/>
        <p:txBody>
          <a:bodyPr rtlCol="0"/>
          <a:lstStyle/>
          <a:p>
            <a:pPr rtl="0"/>
            <a:fld id="{AA9B7A0A-D96C-4738-9043-43F1E1ABEF13}" type="datetime1">
              <a:rPr lang="es-ES" noProof="0" smtClean="0"/>
              <a:pPr rtl="0"/>
              <a:t>26/05/2022</a:t>
            </a:fld>
            <a:endParaRPr lang="es-ES" noProof="0" dirty="0"/>
          </a:p>
        </p:txBody>
      </p:sp>
      <p:sp>
        <p:nvSpPr>
          <p:cNvPr id="7" name="Marcador de posición de número de diapositiva 6"/>
          <p:cNvSpPr>
            <a:spLocks noGrp="1"/>
          </p:cNvSpPr>
          <p:nvPr>
            <p:ph type="sldNum" sz="quarter" idx="12"/>
          </p:nvPr>
        </p:nvSpPr>
        <p:spPr/>
        <p:txBody>
          <a:bodyPr rtlCol="0"/>
          <a:lstStyle/>
          <a:p>
            <a:pPr rtl="0"/>
            <a:fld id="{A7F8E3F6-DE14-48B2-B2BC-6FABA9630FB8}" type="slidenum">
              <a:rPr lang="es-ES" noProof="0" smtClean="0"/>
              <a:pPr rtl="0"/>
              <a:t>‹Nº›</a:t>
            </a:fld>
            <a:endParaRPr lang="es-ES" noProof="0" dirty="0"/>
          </a:p>
        </p:txBody>
      </p:sp>
    </p:spTree>
    <p:extLst>
      <p:ext uri="{BB962C8B-B14F-4D97-AF65-F5344CB8AC3E}">
        <p14:creationId xmlns:p14="http://schemas.microsoft.com/office/powerpoint/2010/main" xmlns="" val="3944010454"/>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dirty="0"/>
          </a:p>
        </p:txBody>
      </p:sp>
      <p:sp>
        <p:nvSpPr>
          <p:cNvPr id="3" name="Marcador de posición de texto vertical 2"/>
          <p:cNvSpPr>
            <a:spLocks noGrp="1"/>
          </p:cNvSpPr>
          <p:nvPr>
            <p:ph type="body" orient="vert" idx="1" hasCustomPrompt="1"/>
          </p:nvPr>
        </p:nvSpPr>
        <p:spPr/>
        <p:txBody>
          <a:bodyPr vert="eaVert" rtlCol="0"/>
          <a:lstStyle>
            <a:lvl1pPr rtl="0">
              <a:defRPr/>
            </a:lvl1pPr>
          </a:lstStyle>
          <a:p>
            <a:pPr lvl="0" rtl="0"/>
            <a:r>
              <a:rPr lang="es-ES" noProof="0" dirty="0" smtClean="0"/>
              <a:t>Haga clic para editar los estilos de texto maestro</a:t>
            </a:r>
          </a:p>
          <a:p>
            <a:pPr lvl="1" rtl="0"/>
            <a:r>
              <a:rPr lang="es-ES" noProof="0" dirty="0" smtClean="0"/>
              <a:t>Segundo nivel</a:t>
            </a:r>
          </a:p>
          <a:p>
            <a:pPr lvl="2" rtl="0"/>
            <a:r>
              <a:rPr lang="es-ES" noProof="0" dirty="0" smtClean="0"/>
              <a:t>Tercer nivel</a:t>
            </a:r>
          </a:p>
          <a:p>
            <a:pPr lvl="3" rtl="0"/>
            <a:r>
              <a:rPr lang="es-ES" noProof="0" dirty="0" smtClean="0"/>
              <a:t>Cuarto nivel</a:t>
            </a:r>
          </a:p>
          <a:p>
            <a:pPr lvl="4" rtl="0"/>
            <a:r>
              <a:rPr lang="es-ES" noProof="0" dirty="0" smtClean="0"/>
              <a:t>Quinto nivel</a:t>
            </a:r>
            <a:endParaRPr lang="es-ES" noProof="0" dirty="0"/>
          </a:p>
        </p:txBody>
      </p:sp>
      <p:sp>
        <p:nvSpPr>
          <p:cNvPr id="5" name="Marcador de posición de pie de página 4"/>
          <p:cNvSpPr>
            <a:spLocks noGrp="1"/>
          </p:cNvSpPr>
          <p:nvPr>
            <p:ph type="ftr" sz="quarter" idx="11"/>
          </p:nvPr>
        </p:nvSpPr>
        <p:spPr/>
        <p:txBody>
          <a:bodyPr rtlCol="0"/>
          <a:lstStyle/>
          <a:p>
            <a:pPr rtl="0"/>
            <a:r>
              <a:rPr lang="es-ES" noProof="0" dirty="0" smtClean="0"/>
              <a:t>Agregar un pie de página</a:t>
            </a:r>
            <a:endParaRPr lang="es-ES" noProof="0" dirty="0"/>
          </a:p>
        </p:txBody>
      </p:sp>
      <p:sp>
        <p:nvSpPr>
          <p:cNvPr id="4" name="Marcador de posición de fecha 3"/>
          <p:cNvSpPr>
            <a:spLocks noGrp="1"/>
          </p:cNvSpPr>
          <p:nvPr>
            <p:ph type="dt" sz="half" idx="10"/>
          </p:nvPr>
        </p:nvSpPr>
        <p:spPr/>
        <p:txBody>
          <a:bodyPr rtlCol="0"/>
          <a:lstStyle/>
          <a:p>
            <a:pPr rtl="0"/>
            <a:fld id="{4DEAB328-BACF-4E92-A318-E4F1B671BAAF}" type="datetime1">
              <a:rPr lang="es-ES" noProof="0" smtClean="0"/>
              <a:pPr rtl="0"/>
              <a:t>26/05/2022</a:t>
            </a:fld>
            <a:endParaRPr lang="es-ES" noProof="0" dirty="0"/>
          </a:p>
        </p:txBody>
      </p:sp>
      <p:sp>
        <p:nvSpPr>
          <p:cNvPr id="6" name="Marcador de posición de número de diapositiva 5"/>
          <p:cNvSpPr>
            <a:spLocks noGrp="1"/>
          </p:cNvSpPr>
          <p:nvPr>
            <p:ph type="sldNum" sz="quarter" idx="12"/>
          </p:nvPr>
        </p:nvSpPr>
        <p:spPr/>
        <p:txBody>
          <a:bodyPr rtlCol="0"/>
          <a:lstStyle/>
          <a:p>
            <a:pPr rtl="0"/>
            <a:fld id="{A7F8E3F6-DE14-48B2-B2BC-6FABA9630FB8}" type="slidenum">
              <a:rPr lang="es-ES" noProof="0" smtClean="0"/>
              <a:pPr rtl="0"/>
              <a:t>‹Nº›</a:t>
            </a:fld>
            <a:endParaRPr lang="es-ES" noProof="0" dirty="0"/>
          </a:p>
        </p:txBody>
      </p:sp>
    </p:spTree>
    <p:extLst>
      <p:ext uri="{BB962C8B-B14F-4D97-AF65-F5344CB8AC3E}">
        <p14:creationId xmlns:p14="http://schemas.microsoft.com/office/powerpoint/2010/main" xmlns="" val="1092945374"/>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ángulo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8" name="Rectángulo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9" name="Rectángulo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2" name="Título vertical 1"/>
          <p:cNvSpPr>
            <a:spLocks noGrp="1"/>
          </p:cNvSpPr>
          <p:nvPr>
            <p:ph type="title" orient="vert"/>
          </p:nvPr>
        </p:nvSpPr>
        <p:spPr>
          <a:xfrm>
            <a:off x="9871318" y="685800"/>
            <a:ext cx="1033272" cy="5486400"/>
          </a:xfrm>
        </p:spPr>
        <p:txBody>
          <a:bodyPr vert="eaVert" rtlCol="0"/>
          <a:lstStyle/>
          <a:p>
            <a:pPr rtl="0"/>
            <a:r>
              <a:rPr lang="es-ES" noProof="0" smtClean="0"/>
              <a:t>Haga clic para modificar el estilo de título del patrón</a:t>
            </a:r>
            <a:endParaRPr lang="es-ES" noProof="0" dirty="0"/>
          </a:p>
        </p:txBody>
      </p:sp>
      <p:sp>
        <p:nvSpPr>
          <p:cNvPr id="3" name="Marcador de posición de texto vertical 2"/>
          <p:cNvSpPr>
            <a:spLocks noGrp="1"/>
          </p:cNvSpPr>
          <p:nvPr>
            <p:ph type="body" orient="vert" idx="1" hasCustomPrompt="1"/>
          </p:nvPr>
        </p:nvSpPr>
        <p:spPr>
          <a:xfrm>
            <a:off x="1295400" y="685800"/>
            <a:ext cx="7976754" cy="5486400"/>
          </a:xfrm>
        </p:spPr>
        <p:txBody>
          <a:bodyPr vert="eaVert" rtlCol="0"/>
          <a:lstStyle>
            <a:lvl1pPr rtl="0">
              <a:defRPr/>
            </a:lvl1pPr>
          </a:lstStyle>
          <a:p>
            <a:pPr lvl="0" rtl="0"/>
            <a:r>
              <a:rPr lang="es-ES" noProof="0" dirty="0" smtClean="0"/>
              <a:t>Haga clic para editar los estilos de texto maestro</a:t>
            </a:r>
          </a:p>
          <a:p>
            <a:pPr lvl="1" rtl="0"/>
            <a:r>
              <a:rPr lang="es-ES" noProof="0" dirty="0" smtClean="0"/>
              <a:t>Segundo nivel</a:t>
            </a:r>
          </a:p>
          <a:p>
            <a:pPr lvl="2" rtl="0"/>
            <a:r>
              <a:rPr lang="es-ES" noProof="0" dirty="0" smtClean="0"/>
              <a:t>Tercer nivel</a:t>
            </a:r>
          </a:p>
          <a:p>
            <a:pPr lvl="3" rtl="0"/>
            <a:r>
              <a:rPr lang="es-ES" noProof="0" dirty="0" smtClean="0"/>
              <a:t>Cuarto nivel</a:t>
            </a:r>
          </a:p>
          <a:p>
            <a:pPr lvl="4" rtl="0"/>
            <a:r>
              <a:rPr lang="es-ES" noProof="0" dirty="0" smtClean="0"/>
              <a:t>Quinto nivel</a:t>
            </a:r>
            <a:endParaRPr lang="es-ES" noProof="0" dirty="0"/>
          </a:p>
        </p:txBody>
      </p:sp>
      <p:sp>
        <p:nvSpPr>
          <p:cNvPr id="5" name="Marcador de posición de pie de página 4"/>
          <p:cNvSpPr>
            <a:spLocks noGrp="1"/>
          </p:cNvSpPr>
          <p:nvPr>
            <p:ph type="ftr" sz="quarter" idx="11"/>
          </p:nvPr>
        </p:nvSpPr>
        <p:spPr/>
        <p:txBody>
          <a:bodyPr rtlCol="0"/>
          <a:lstStyle/>
          <a:p>
            <a:pPr rtl="0"/>
            <a:r>
              <a:rPr lang="es-ES" noProof="0" dirty="0" smtClean="0"/>
              <a:t>Agregar un pie de página</a:t>
            </a:r>
            <a:endParaRPr lang="es-ES" noProof="0" dirty="0"/>
          </a:p>
        </p:txBody>
      </p:sp>
      <p:sp>
        <p:nvSpPr>
          <p:cNvPr id="4" name="Marcador de posición de fecha 3"/>
          <p:cNvSpPr>
            <a:spLocks noGrp="1"/>
          </p:cNvSpPr>
          <p:nvPr>
            <p:ph type="dt" sz="half" idx="10"/>
          </p:nvPr>
        </p:nvSpPr>
        <p:spPr/>
        <p:txBody>
          <a:bodyPr rtlCol="0"/>
          <a:lstStyle/>
          <a:p>
            <a:pPr rtl="0"/>
            <a:fld id="{9A714E7B-C5C3-472A-BBC4-D9BC34294828}" type="datetime1">
              <a:rPr lang="es-ES" noProof="0" smtClean="0"/>
              <a:pPr rtl="0"/>
              <a:t>26/05/2022</a:t>
            </a:fld>
            <a:endParaRPr lang="es-ES" noProof="0" dirty="0"/>
          </a:p>
        </p:txBody>
      </p:sp>
      <p:sp>
        <p:nvSpPr>
          <p:cNvPr id="6" name="Marcador de posición de número de diapositiva 5"/>
          <p:cNvSpPr>
            <a:spLocks noGrp="1"/>
          </p:cNvSpPr>
          <p:nvPr>
            <p:ph type="sldNum" sz="quarter" idx="12"/>
          </p:nvPr>
        </p:nvSpPr>
        <p:spPr/>
        <p:txBody>
          <a:bodyPr rtlCol="0"/>
          <a:lstStyle>
            <a:lvl1pPr>
              <a:defRPr>
                <a:solidFill>
                  <a:schemeClr val="bg1"/>
                </a:solidFill>
              </a:defRPr>
            </a:lvl1pPr>
          </a:lstStyle>
          <a:p>
            <a:pPr rtl="0"/>
            <a:fld id="{A7F8E3F6-DE14-48B2-B2BC-6FABA9630FB8}" type="slidenum">
              <a:rPr lang="es-ES" noProof="0" smtClean="0"/>
              <a:pPr rtl="0"/>
              <a:t>‹Nº›</a:t>
            </a:fld>
            <a:endParaRPr lang="es-ES" noProof="0" dirty="0"/>
          </a:p>
        </p:txBody>
      </p:sp>
    </p:spTree>
    <p:extLst>
      <p:ext uri="{BB962C8B-B14F-4D97-AF65-F5344CB8AC3E}">
        <p14:creationId xmlns:p14="http://schemas.microsoft.com/office/powerpoint/2010/main" xmlns="" val="1804110326"/>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dirty="0"/>
          </a:p>
        </p:txBody>
      </p:sp>
      <p:sp>
        <p:nvSpPr>
          <p:cNvPr id="3" name="Marcador de posición de contenido 2"/>
          <p:cNvSpPr>
            <a:spLocks noGrp="1"/>
          </p:cNvSpPr>
          <p:nvPr>
            <p:ph idx="1" hasCustomPrompt="1"/>
          </p:nvPr>
        </p:nvSpPr>
        <p:spPr/>
        <p:txBody>
          <a:bodyPr rtlCol="0"/>
          <a:lstStyle>
            <a:lvl1pPr rtl="0">
              <a:defRPr/>
            </a:lvl1pPr>
          </a:lstStyle>
          <a:p>
            <a:pPr lvl="0" rtl="0"/>
            <a:r>
              <a:rPr lang="es-ES" noProof="0" dirty="0" smtClean="0"/>
              <a:t>Haga clic para editar los estilos de texto maestro</a:t>
            </a:r>
          </a:p>
          <a:p>
            <a:pPr lvl="1" rtl="0"/>
            <a:r>
              <a:rPr lang="es-ES" noProof="0" dirty="0" smtClean="0"/>
              <a:t>Segundo nivel</a:t>
            </a:r>
          </a:p>
          <a:p>
            <a:pPr lvl="2" rtl="0"/>
            <a:r>
              <a:rPr lang="es-ES" noProof="0" dirty="0" smtClean="0"/>
              <a:t>Tercer nivel</a:t>
            </a:r>
          </a:p>
          <a:p>
            <a:pPr lvl="3" rtl="0"/>
            <a:r>
              <a:rPr lang="es-ES" noProof="0" dirty="0" smtClean="0"/>
              <a:t>Cuarto nivel</a:t>
            </a:r>
          </a:p>
          <a:p>
            <a:pPr lvl="4" rtl="0"/>
            <a:r>
              <a:rPr lang="es-ES" noProof="0" dirty="0" smtClean="0"/>
              <a:t>Quinto nivel</a:t>
            </a:r>
            <a:endParaRPr lang="es-ES" noProof="0" dirty="0"/>
          </a:p>
        </p:txBody>
      </p:sp>
      <p:sp>
        <p:nvSpPr>
          <p:cNvPr id="5" name="Marcador de posición de pie de página 4"/>
          <p:cNvSpPr>
            <a:spLocks noGrp="1"/>
          </p:cNvSpPr>
          <p:nvPr>
            <p:ph type="ftr" sz="quarter" idx="11"/>
          </p:nvPr>
        </p:nvSpPr>
        <p:spPr/>
        <p:txBody>
          <a:bodyPr rtlCol="0"/>
          <a:lstStyle/>
          <a:p>
            <a:pPr rtl="0"/>
            <a:r>
              <a:rPr lang="es-ES" noProof="0" dirty="0" smtClean="0"/>
              <a:t>Agregar un pie de página</a:t>
            </a:r>
            <a:endParaRPr lang="es-ES" noProof="0" dirty="0"/>
          </a:p>
        </p:txBody>
      </p:sp>
      <p:sp>
        <p:nvSpPr>
          <p:cNvPr id="4" name="Marcador de posición de fecha 3"/>
          <p:cNvSpPr>
            <a:spLocks noGrp="1"/>
          </p:cNvSpPr>
          <p:nvPr>
            <p:ph type="dt" sz="half" idx="10"/>
          </p:nvPr>
        </p:nvSpPr>
        <p:spPr/>
        <p:txBody>
          <a:bodyPr rtlCol="0"/>
          <a:lstStyle/>
          <a:p>
            <a:pPr rtl="0"/>
            <a:fld id="{90614DC5-2C16-48EA-975F-E0CE78A7BC43}" type="datetime1">
              <a:rPr lang="es-ES" noProof="0" smtClean="0"/>
              <a:pPr rtl="0"/>
              <a:t>26/05/2022</a:t>
            </a:fld>
            <a:endParaRPr lang="es-ES" noProof="0" dirty="0"/>
          </a:p>
        </p:txBody>
      </p:sp>
      <p:sp>
        <p:nvSpPr>
          <p:cNvPr id="6" name="Marcador de posición de número de diapositiva 5"/>
          <p:cNvSpPr>
            <a:spLocks noGrp="1"/>
          </p:cNvSpPr>
          <p:nvPr>
            <p:ph type="sldNum" sz="quarter" idx="12"/>
          </p:nvPr>
        </p:nvSpPr>
        <p:spPr/>
        <p:txBody>
          <a:bodyPr rtlCol="0"/>
          <a:lstStyle/>
          <a:p>
            <a:pPr rtl="0"/>
            <a:fld id="{A7F8E3F6-DE14-48B2-B2BC-6FABA9630FB8}" type="slidenum">
              <a:rPr lang="es-ES" noProof="0" smtClean="0"/>
              <a:pPr rtl="0"/>
              <a:t>‹Nº›</a:t>
            </a:fld>
            <a:endParaRPr lang="es-ES" noProof="0" dirty="0"/>
          </a:p>
        </p:txBody>
      </p:sp>
    </p:spTree>
    <p:extLst>
      <p:ext uri="{BB962C8B-B14F-4D97-AF65-F5344CB8AC3E}">
        <p14:creationId xmlns:p14="http://schemas.microsoft.com/office/powerpoint/2010/main" xmlns="" val="2596182316"/>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Diapositiva de título con imagen">
    <p:spTree>
      <p:nvGrpSpPr>
        <p:cNvPr id="1" name=""/>
        <p:cNvGrpSpPr/>
        <p:nvPr/>
      </p:nvGrpSpPr>
      <p:grpSpPr>
        <a:xfrm>
          <a:off x="0" y="0"/>
          <a:ext cx="0" cy="0"/>
          <a:chOff x="0" y="0"/>
          <a:chExt cx="0" cy="0"/>
        </a:xfrm>
      </p:grpSpPr>
      <p:sp>
        <p:nvSpPr>
          <p:cNvPr id="10" name="Rectángulo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rtlCol="0" anchor="t" anchorCtr="0" compatLnSpc="1">
            <a:prstTxWarp prst="textNoShape">
              <a:avLst/>
            </a:prstTxWarp>
          </a:bodyPr>
          <a:lstStyle/>
          <a:p>
            <a:pPr rtl="0"/>
            <a:endParaRPr lang="es-ES" sz="1800" noProof="0" dirty="0"/>
          </a:p>
        </p:txBody>
      </p:sp>
      <p:sp>
        <p:nvSpPr>
          <p:cNvPr id="11" name="Forma libre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rtlCol="0" anchor="t" anchorCtr="0" compatLnSpc="1">
            <a:prstTxWarp prst="textNoShape">
              <a:avLst/>
            </a:prstTxWarp>
          </a:bodyPr>
          <a:lstStyle/>
          <a:p>
            <a:pPr lvl="0" rtl="0"/>
            <a:endParaRPr lang="es-ES" sz="1800" noProof="0" dirty="0"/>
          </a:p>
        </p:txBody>
      </p:sp>
      <p:sp>
        <p:nvSpPr>
          <p:cNvPr id="12" name="Forma libre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rtlCol="0" anchor="t" anchorCtr="0" compatLnSpc="1">
            <a:prstTxWarp prst="textNoShape">
              <a:avLst/>
            </a:prstTxWarp>
          </a:bodyPr>
          <a:lstStyle/>
          <a:p>
            <a:pPr lvl="0" rtl="0"/>
            <a:endParaRPr lang="es-ES" sz="1800" noProof="0" dirty="0"/>
          </a:p>
        </p:txBody>
      </p:sp>
      <p:sp>
        <p:nvSpPr>
          <p:cNvPr id="2" name="Título 1"/>
          <p:cNvSpPr>
            <a:spLocks noGrp="1"/>
          </p:cNvSpPr>
          <p:nvPr>
            <p:ph type="ctrTitle"/>
          </p:nvPr>
        </p:nvSpPr>
        <p:spPr>
          <a:xfrm>
            <a:off x="1295401" y="1873584"/>
            <a:ext cx="5120640" cy="2560320"/>
          </a:xfrm>
        </p:spPr>
        <p:txBody>
          <a:bodyPr rtlCol="0" anchor="b">
            <a:normAutofit/>
          </a:bodyPr>
          <a:lstStyle>
            <a:lvl1pPr algn="l">
              <a:defRPr sz="4000">
                <a:solidFill>
                  <a:schemeClr val="tx1"/>
                </a:solidFill>
              </a:defRPr>
            </a:lvl1pPr>
          </a:lstStyle>
          <a:p>
            <a:pPr rtl="0"/>
            <a:r>
              <a:rPr lang="es-ES" noProof="0" smtClean="0"/>
              <a:t>Haga clic para modificar el estilo de título del patrón</a:t>
            </a:r>
            <a:endParaRPr lang="es-ES" noProof="0" dirty="0"/>
          </a:p>
        </p:txBody>
      </p:sp>
      <p:sp>
        <p:nvSpPr>
          <p:cNvPr id="15" name="Marcador de posición de imagen 14" descr="Marcador de posición vacío para agregar una imagen. Haga clic en el marcador de posición y seleccione la imagen que desee agregar"/>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rtlCol="0">
            <a:noAutofit/>
          </a:bodyPr>
          <a:lstStyle>
            <a:lvl1pPr marL="0" indent="0" algn="ctr">
              <a:buNone/>
              <a:defRPr sz="2800">
                <a:solidFill>
                  <a:schemeClr val="bg1"/>
                </a:solidFill>
              </a:defRPr>
            </a:lvl1pPr>
          </a:lstStyle>
          <a:p>
            <a:pPr rtl="0"/>
            <a:r>
              <a:rPr lang="es-ES" noProof="0" dirty="0" smtClean="0"/>
              <a:t>Haga clic en el icono para agregar una imagen</a:t>
            </a:r>
            <a:endParaRPr lang="es-ES" noProof="0" dirty="0"/>
          </a:p>
        </p:txBody>
      </p:sp>
      <p:sp>
        <p:nvSpPr>
          <p:cNvPr id="3" name="Subtítulo 2"/>
          <p:cNvSpPr>
            <a:spLocks noGrp="1"/>
          </p:cNvSpPr>
          <p:nvPr>
            <p:ph type="subTitle" idx="1" hasCustomPrompt="1"/>
          </p:nvPr>
        </p:nvSpPr>
        <p:spPr>
          <a:xfrm>
            <a:off x="1295401" y="4572000"/>
            <a:ext cx="5120640" cy="1600200"/>
          </a:xfrm>
        </p:spPr>
        <p:txBody>
          <a:bodyPr rtlCol="0"/>
          <a:lstStyle>
            <a:lvl1pPr marL="0" indent="0" algn="l" rtl="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rtl="0"/>
            <a:r>
              <a:rPr lang="es-ES" noProof="0" dirty="0" smtClean="0"/>
              <a:t>Haga clic para editar los estilos de texto maestro</a:t>
            </a:r>
          </a:p>
        </p:txBody>
      </p:sp>
    </p:spTree>
    <p:extLst>
      <p:ext uri="{BB962C8B-B14F-4D97-AF65-F5344CB8AC3E}">
        <p14:creationId xmlns:p14="http://schemas.microsoft.com/office/powerpoint/2010/main" xmlns="" val="2402813400"/>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ángulo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rtlCol="0" anchor="t" anchorCtr="0" compatLnSpc="1">
            <a:prstTxWarp prst="textNoShape">
              <a:avLst/>
            </a:prstTxWarp>
          </a:bodyPr>
          <a:lstStyle/>
          <a:p>
            <a:pPr rtl="0"/>
            <a:endParaRPr lang="es-ES" sz="1800" noProof="0" dirty="0"/>
          </a:p>
        </p:txBody>
      </p:sp>
      <p:sp>
        <p:nvSpPr>
          <p:cNvPr id="8" name="Forma libre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rtlCol="0" anchor="t" anchorCtr="0" compatLnSpc="1">
            <a:prstTxWarp prst="textNoShape">
              <a:avLst/>
            </a:prstTxWarp>
          </a:bodyPr>
          <a:lstStyle/>
          <a:p>
            <a:pPr lvl="0" rtl="0"/>
            <a:endParaRPr lang="es-ES" sz="1800" noProof="0" dirty="0"/>
          </a:p>
        </p:txBody>
      </p:sp>
      <p:sp>
        <p:nvSpPr>
          <p:cNvPr id="9" name="Forma libre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rtlCol="0" anchor="t" anchorCtr="0" compatLnSpc="1">
            <a:prstTxWarp prst="textNoShape">
              <a:avLst/>
            </a:prstTxWarp>
          </a:bodyPr>
          <a:lstStyle/>
          <a:p>
            <a:pPr lvl="0" rtl="0"/>
            <a:endParaRPr lang="es-ES" sz="1800" noProof="0" dirty="0"/>
          </a:p>
        </p:txBody>
      </p:sp>
      <p:sp>
        <p:nvSpPr>
          <p:cNvPr id="10" name="Forma libre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rtlCol="0" anchor="t" anchorCtr="0" compatLnSpc="1">
            <a:prstTxWarp prst="textNoShape">
              <a:avLst/>
            </a:prstTxWarp>
          </a:bodyPr>
          <a:lstStyle/>
          <a:p>
            <a:pPr lvl="0" rtl="0"/>
            <a:endParaRPr lang="es-ES" sz="1800" noProof="0" dirty="0"/>
          </a:p>
        </p:txBody>
      </p:sp>
      <p:sp>
        <p:nvSpPr>
          <p:cNvPr id="2" name="Título 1"/>
          <p:cNvSpPr>
            <a:spLocks noGrp="1"/>
          </p:cNvSpPr>
          <p:nvPr>
            <p:ph type="title"/>
          </p:nvPr>
        </p:nvSpPr>
        <p:spPr>
          <a:xfrm>
            <a:off x="1295398" y="2914650"/>
            <a:ext cx="8046720" cy="1557338"/>
          </a:xfrm>
        </p:spPr>
        <p:txBody>
          <a:bodyPr rtlCol="0" anchor="b">
            <a:normAutofit/>
          </a:bodyPr>
          <a:lstStyle>
            <a:lvl1pPr>
              <a:defRPr sz="3200">
                <a:solidFill>
                  <a:schemeClr val="tx1"/>
                </a:solidFill>
              </a:defRPr>
            </a:lvl1pPr>
          </a:lstStyle>
          <a:p>
            <a:pPr rtl="0"/>
            <a:r>
              <a:rPr lang="es-ES" noProof="0" smtClean="0"/>
              <a:t>Haga clic para modificar el estilo de título del patrón</a:t>
            </a:r>
            <a:endParaRPr lang="es-ES" noProof="0" dirty="0"/>
          </a:p>
        </p:txBody>
      </p:sp>
      <p:sp>
        <p:nvSpPr>
          <p:cNvPr id="3" name="Marcador de posición de texto 2"/>
          <p:cNvSpPr>
            <a:spLocks noGrp="1"/>
          </p:cNvSpPr>
          <p:nvPr>
            <p:ph type="body" idx="1" hasCustomPrompt="1"/>
          </p:nvPr>
        </p:nvSpPr>
        <p:spPr>
          <a:xfrm>
            <a:off x="1295398" y="4589463"/>
            <a:ext cx="8046718" cy="1011237"/>
          </a:xfrm>
        </p:spPr>
        <p:txBody>
          <a:bodyPr rtlCol="0"/>
          <a:lstStyle>
            <a:lvl1pPr marL="0" indent="0" rtl="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s-ES" noProof="0" dirty="0" smtClean="0"/>
              <a:t>Haga clic para editar los estilos de texto maestro</a:t>
            </a:r>
          </a:p>
        </p:txBody>
      </p:sp>
    </p:spTree>
    <p:extLst>
      <p:ext uri="{BB962C8B-B14F-4D97-AF65-F5344CB8AC3E}">
        <p14:creationId xmlns:p14="http://schemas.microsoft.com/office/powerpoint/2010/main" xmlns="" val="1519642984"/>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dirty="0"/>
          </a:p>
        </p:txBody>
      </p:sp>
      <p:sp>
        <p:nvSpPr>
          <p:cNvPr id="3" name="Marcador de posición de contenido 2"/>
          <p:cNvSpPr>
            <a:spLocks noGrp="1"/>
          </p:cNvSpPr>
          <p:nvPr>
            <p:ph sz="half" idx="1" hasCustomPrompt="1"/>
          </p:nvPr>
        </p:nvSpPr>
        <p:spPr>
          <a:xfrm>
            <a:off x="1295400" y="1828800"/>
            <a:ext cx="4572000" cy="4343400"/>
          </a:xfrm>
        </p:spPr>
        <p:txBody>
          <a:bodyPr rtlCol="0"/>
          <a:lstStyle>
            <a:lvl1pPr rtl="0">
              <a:defRPr/>
            </a:lvl1pPr>
          </a:lstStyle>
          <a:p>
            <a:pPr lvl="0" rtl="0"/>
            <a:r>
              <a:rPr lang="es-ES" noProof="0" dirty="0" smtClean="0"/>
              <a:t>Haga clic para editar los estilos de texto maestro</a:t>
            </a:r>
          </a:p>
          <a:p>
            <a:pPr lvl="1" rtl="0"/>
            <a:r>
              <a:rPr lang="es-ES" noProof="0" dirty="0" smtClean="0"/>
              <a:t>Segundo nivel</a:t>
            </a:r>
          </a:p>
          <a:p>
            <a:pPr lvl="2" rtl="0"/>
            <a:r>
              <a:rPr lang="es-ES" noProof="0" dirty="0" smtClean="0"/>
              <a:t>Tercer nivel</a:t>
            </a:r>
          </a:p>
          <a:p>
            <a:pPr lvl="3" rtl="0"/>
            <a:r>
              <a:rPr lang="es-ES" noProof="0" dirty="0" smtClean="0"/>
              <a:t>Cuarto nivel</a:t>
            </a:r>
          </a:p>
          <a:p>
            <a:pPr lvl="4" rtl="0"/>
            <a:r>
              <a:rPr lang="es-ES" noProof="0" dirty="0" smtClean="0"/>
              <a:t>Quinto nivel</a:t>
            </a:r>
            <a:endParaRPr lang="es-ES" noProof="0" dirty="0"/>
          </a:p>
        </p:txBody>
      </p:sp>
      <p:sp>
        <p:nvSpPr>
          <p:cNvPr id="4" name="Marcador de posición de contenido 3"/>
          <p:cNvSpPr>
            <a:spLocks noGrp="1"/>
          </p:cNvSpPr>
          <p:nvPr>
            <p:ph sz="half" idx="2" hasCustomPrompt="1"/>
          </p:nvPr>
        </p:nvSpPr>
        <p:spPr>
          <a:xfrm>
            <a:off x="6324600" y="1828799"/>
            <a:ext cx="4572000" cy="4343401"/>
          </a:xfrm>
        </p:spPr>
        <p:txBody>
          <a:bodyPr rtlCol="0"/>
          <a:lstStyle>
            <a:lvl1pPr rtl="0">
              <a:defRPr/>
            </a:lvl1pPr>
          </a:lstStyle>
          <a:p>
            <a:pPr lvl="0" rtl="0"/>
            <a:r>
              <a:rPr lang="es-ES" noProof="0" dirty="0" smtClean="0"/>
              <a:t>Haga clic para editar los estilos de texto maestro</a:t>
            </a:r>
          </a:p>
          <a:p>
            <a:pPr lvl="1" rtl="0"/>
            <a:r>
              <a:rPr lang="es-ES" noProof="0" dirty="0" smtClean="0"/>
              <a:t>Segundo nivel</a:t>
            </a:r>
          </a:p>
          <a:p>
            <a:pPr lvl="2" rtl="0"/>
            <a:r>
              <a:rPr lang="es-ES" noProof="0" dirty="0" smtClean="0"/>
              <a:t>Tercer nivel</a:t>
            </a:r>
          </a:p>
          <a:p>
            <a:pPr lvl="3" rtl="0"/>
            <a:r>
              <a:rPr lang="es-ES" noProof="0" dirty="0" smtClean="0"/>
              <a:t>Cuarto nivel</a:t>
            </a:r>
          </a:p>
          <a:p>
            <a:pPr lvl="4" rtl="0"/>
            <a:r>
              <a:rPr lang="es-ES" noProof="0" dirty="0" smtClean="0"/>
              <a:t>Quinto nivel</a:t>
            </a:r>
            <a:endParaRPr lang="es-ES" noProof="0" dirty="0"/>
          </a:p>
        </p:txBody>
      </p:sp>
      <p:sp>
        <p:nvSpPr>
          <p:cNvPr id="6" name="Marcador de posición de pie de página 5"/>
          <p:cNvSpPr>
            <a:spLocks noGrp="1"/>
          </p:cNvSpPr>
          <p:nvPr>
            <p:ph type="ftr" sz="quarter" idx="11"/>
          </p:nvPr>
        </p:nvSpPr>
        <p:spPr/>
        <p:txBody>
          <a:bodyPr rtlCol="0"/>
          <a:lstStyle/>
          <a:p>
            <a:pPr rtl="0"/>
            <a:r>
              <a:rPr lang="es-ES" noProof="0" dirty="0" smtClean="0"/>
              <a:t>Agregar un pie de página</a:t>
            </a:r>
            <a:endParaRPr lang="es-ES" noProof="0" dirty="0"/>
          </a:p>
        </p:txBody>
      </p:sp>
      <p:sp>
        <p:nvSpPr>
          <p:cNvPr id="5" name="Marcador de posición de fecha 4"/>
          <p:cNvSpPr>
            <a:spLocks noGrp="1"/>
          </p:cNvSpPr>
          <p:nvPr>
            <p:ph type="dt" sz="half" idx="10"/>
          </p:nvPr>
        </p:nvSpPr>
        <p:spPr/>
        <p:txBody>
          <a:bodyPr rtlCol="0"/>
          <a:lstStyle/>
          <a:p>
            <a:pPr rtl="0"/>
            <a:fld id="{C95BE25D-9E9F-400C-9B03-62FFFD378D8D}" type="datetime1">
              <a:rPr lang="es-ES" noProof="0" smtClean="0"/>
              <a:pPr rtl="0"/>
              <a:t>26/05/2022</a:t>
            </a:fld>
            <a:endParaRPr lang="es-ES" noProof="0" dirty="0"/>
          </a:p>
        </p:txBody>
      </p:sp>
      <p:sp>
        <p:nvSpPr>
          <p:cNvPr id="7" name="Marcador de posición de número de diapositiva 6"/>
          <p:cNvSpPr>
            <a:spLocks noGrp="1"/>
          </p:cNvSpPr>
          <p:nvPr>
            <p:ph type="sldNum" sz="quarter" idx="12"/>
          </p:nvPr>
        </p:nvSpPr>
        <p:spPr/>
        <p:txBody>
          <a:bodyPr rtlCol="0"/>
          <a:lstStyle/>
          <a:p>
            <a:pPr rtl="0"/>
            <a:fld id="{A7F8E3F6-DE14-48B2-B2BC-6FABA9630FB8}" type="slidenum">
              <a:rPr lang="es-ES" noProof="0" smtClean="0"/>
              <a:pPr rtl="0"/>
              <a:t>‹Nº›</a:t>
            </a:fld>
            <a:endParaRPr lang="es-ES" noProof="0" dirty="0"/>
          </a:p>
        </p:txBody>
      </p:sp>
    </p:spTree>
    <p:extLst>
      <p:ext uri="{BB962C8B-B14F-4D97-AF65-F5344CB8AC3E}">
        <p14:creationId xmlns:p14="http://schemas.microsoft.com/office/powerpoint/2010/main" xmlns="" val="2448206090"/>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1295400" y="255134"/>
            <a:ext cx="9601200" cy="1036850"/>
          </a:xfrm>
        </p:spPr>
        <p:txBody>
          <a:bodyPr rtlCol="0"/>
          <a:lstStyle/>
          <a:p>
            <a:pPr rtl="0"/>
            <a:r>
              <a:rPr lang="es-ES" noProof="0" smtClean="0"/>
              <a:t>Haga clic para modificar el estilo de título del patrón</a:t>
            </a:r>
            <a:endParaRPr lang="es-ES" noProof="0" dirty="0"/>
          </a:p>
        </p:txBody>
      </p:sp>
      <p:sp>
        <p:nvSpPr>
          <p:cNvPr id="3" name="Marcador de posición de texto 2"/>
          <p:cNvSpPr>
            <a:spLocks noGrp="1"/>
          </p:cNvSpPr>
          <p:nvPr>
            <p:ph type="body" idx="1" hasCustomPrompt="1"/>
          </p:nvPr>
        </p:nvSpPr>
        <p:spPr>
          <a:xfrm>
            <a:off x="1295400" y="1828800"/>
            <a:ext cx="4572000" cy="850392"/>
          </a:xfrm>
        </p:spPr>
        <p:txBody>
          <a:bodyPr rtlCol="0" anchor="ctr">
            <a:normAutofit/>
          </a:bodyPr>
          <a:lstStyle>
            <a:lvl1pPr marL="0" indent="0" rtl="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dirty="0" smtClean="0"/>
              <a:t>Haga clic para editar los estilos de texto maestro</a:t>
            </a:r>
          </a:p>
        </p:txBody>
      </p:sp>
      <p:sp>
        <p:nvSpPr>
          <p:cNvPr id="4" name="Marcador de posición de contenido 3"/>
          <p:cNvSpPr>
            <a:spLocks noGrp="1"/>
          </p:cNvSpPr>
          <p:nvPr>
            <p:ph sz="half" idx="2" hasCustomPrompt="1"/>
          </p:nvPr>
        </p:nvSpPr>
        <p:spPr>
          <a:xfrm>
            <a:off x="1295400" y="2705100"/>
            <a:ext cx="4572000" cy="3467100"/>
          </a:xfrm>
        </p:spPr>
        <p:txBody>
          <a:bodyPr rtlCol="0"/>
          <a:lstStyle>
            <a:lvl1pPr rtl="0">
              <a:defRPr/>
            </a:lvl1pPr>
          </a:lstStyle>
          <a:p>
            <a:pPr lvl="0" rtl="0"/>
            <a:r>
              <a:rPr lang="es-ES" noProof="0" dirty="0" smtClean="0"/>
              <a:t>Haga clic para editar los estilos de texto maestro</a:t>
            </a:r>
          </a:p>
          <a:p>
            <a:pPr lvl="1" rtl="0"/>
            <a:r>
              <a:rPr lang="es-ES" noProof="0" dirty="0" smtClean="0"/>
              <a:t>Segundo nivel</a:t>
            </a:r>
          </a:p>
          <a:p>
            <a:pPr lvl="2" rtl="0"/>
            <a:r>
              <a:rPr lang="es-ES" noProof="0" dirty="0" smtClean="0"/>
              <a:t>Tercer nivel</a:t>
            </a:r>
          </a:p>
          <a:p>
            <a:pPr lvl="3" rtl="0"/>
            <a:r>
              <a:rPr lang="es-ES" noProof="0" dirty="0" smtClean="0"/>
              <a:t>Cuarto nivel</a:t>
            </a:r>
          </a:p>
          <a:p>
            <a:pPr lvl="4" rtl="0"/>
            <a:r>
              <a:rPr lang="es-ES" noProof="0" dirty="0" smtClean="0"/>
              <a:t>Quinto nivel</a:t>
            </a:r>
            <a:endParaRPr lang="es-ES" noProof="0" dirty="0"/>
          </a:p>
        </p:txBody>
      </p:sp>
      <p:sp>
        <p:nvSpPr>
          <p:cNvPr id="5" name="Marcador de posición de texto 4"/>
          <p:cNvSpPr>
            <a:spLocks noGrp="1"/>
          </p:cNvSpPr>
          <p:nvPr>
            <p:ph type="body" sz="quarter" idx="3" hasCustomPrompt="1"/>
          </p:nvPr>
        </p:nvSpPr>
        <p:spPr>
          <a:xfrm>
            <a:off x="6324600" y="1828800"/>
            <a:ext cx="4572000" cy="847725"/>
          </a:xfrm>
        </p:spPr>
        <p:txBody>
          <a:bodyPr rtlCol="0" anchor="ctr">
            <a:normAutofit/>
          </a:bodyPr>
          <a:lstStyle>
            <a:lvl1pPr marL="0" indent="0" rtl="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dirty="0" smtClean="0"/>
              <a:t>Haga clic para editar los estilos de texto maestro</a:t>
            </a:r>
          </a:p>
        </p:txBody>
      </p:sp>
      <p:sp>
        <p:nvSpPr>
          <p:cNvPr id="6" name="Marcador de posición de contenido 5"/>
          <p:cNvSpPr>
            <a:spLocks noGrp="1"/>
          </p:cNvSpPr>
          <p:nvPr>
            <p:ph sz="quarter" idx="4" hasCustomPrompt="1"/>
          </p:nvPr>
        </p:nvSpPr>
        <p:spPr>
          <a:xfrm>
            <a:off x="6324600" y="2705100"/>
            <a:ext cx="4572000" cy="3467100"/>
          </a:xfrm>
        </p:spPr>
        <p:txBody>
          <a:bodyPr rtlCol="0"/>
          <a:lstStyle>
            <a:lvl1pPr rtl="0">
              <a:defRPr/>
            </a:lvl1pPr>
          </a:lstStyle>
          <a:p>
            <a:pPr lvl="0" rtl="0"/>
            <a:r>
              <a:rPr lang="es-ES" noProof="0" dirty="0" smtClean="0"/>
              <a:t>Haga clic para editar los estilos de texto maestro</a:t>
            </a:r>
          </a:p>
          <a:p>
            <a:pPr lvl="1" rtl="0"/>
            <a:r>
              <a:rPr lang="es-ES" noProof="0" dirty="0" smtClean="0"/>
              <a:t>Segundo nivel</a:t>
            </a:r>
          </a:p>
          <a:p>
            <a:pPr lvl="2" rtl="0"/>
            <a:r>
              <a:rPr lang="es-ES" noProof="0" dirty="0" smtClean="0"/>
              <a:t>Tercer nivel</a:t>
            </a:r>
          </a:p>
          <a:p>
            <a:pPr lvl="3" rtl="0"/>
            <a:r>
              <a:rPr lang="es-ES" noProof="0" dirty="0" smtClean="0"/>
              <a:t>Cuarto nivel</a:t>
            </a:r>
          </a:p>
          <a:p>
            <a:pPr lvl="4" rtl="0"/>
            <a:r>
              <a:rPr lang="es-ES" noProof="0" dirty="0" smtClean="0"/>
              <a:t>Quinto nivel</a:t>
            </a:r>
            <a:endParaRPr lang="es-ES" noProof="0" dirty="0"/>
          </a:p>
        </p:txBody>
      </p:sp>
      <p:sp>
        <p:nvSpPr>
          <p:cNvPr id="8" name="Marcador de posición de pie de página 7"/>
          <p:cNvSpPr>
            <a:spLocks noGrp="1"/>
          </p:cNvSpPr>
          <p:nvPr>
            <p:ph type="ftr" sz="quarter" idx="11"/>
          </p:nvPr>
        </p:nvSpPr>
        <p:spPr/>
        <p:txBody>
          <a:bodyPr rtlCol="0"/>
          <a:lstStyle/>
          <a:p>
            <a:pPr rtl="0"/>
            <a:r>
              <a:rPr lang="es-ES" noProof="0" dirty="0" smtClean="0"/>
              <a:t>Agregar un pie de página</a:t>
            </a:r>
            <a:endParaRPr lang="es-ES" noProof="0" dirty="0"/>
          </a:p>
        </p:txBody>
      </p:sp>
      <p:sp>
        <p:nvSpPr>
          <p:cNvPr id="7" name="Marcador de posición de fecha 6"/>
          <p:cNvSpPr>
            <a:spLocks noGrp="1"/>
          </p:cNvSpPr>
          <p:nvPr>
            <p:ph type="dt" sz="half" idx="10"/>
          </p:nvPr>
        </p:nvSpPr>
        <p:spPr/>
        <p:txBody>
          <a:bodyPr rtlCol="0"/>
          <a:lstStyle/>
          <a:p>
            <a:pPr rtl="0"/>
            <a:fld id="{E6885B52-172F-40B5-9E8E-26A583102B6E}" type="datetime1">
              <a:rPr lang="es-ES" noProof="0" smtClean="0"/>
              <a:pPr rtl="0"/>
              <a:t>26/05/2022</a:t>
            </a:fld>
            <a:endParaRPr lang="es-ES" noProof="0" dirty="0"/>
          </a:p>
        </p:txBody>
      </p:sp>
      <p:sp>
        <p:nvSpPr>
          <p:cNvPr id="9" name="Marcador de posición de número de diapositiva 8"/>
          <p:cNvSpPr>
            <a:spLocks noGrp="1"/>
          </p:cNvSpPr>
          <p:nvPr>
            <p:ph type="sldNum" sz="quarter" idx="12"/>
          </p:nvPr>
        </p:nvSpPr>
        <p:spPr/>
        <p:txBody>
          <a:bodyPr rtlCol="0"/>
          <a:lstStyle/>
          <a:p>
            <a:pPr rtl="0"/>
            <a:fld id="{A7F8E3F6-DE14-48B2-B2BC-6FABA9630FB8}" type="slidenum">
              <a:rPr lang="es-ES" noProof="0" smtClean="0"/>
              <a:pPr rtl="0"/>
              <a:t>‹Nº›</a:t>
            </a:fld>
            <a:endParaRPr lang="es-ES" noProof="0" dirty="0"/>
          </a:p>
        </p:txBody>
      </p:sp>
    </p:spTree>
    <p:extLst>
      <p:ext uri="{BB962C8B-B14F-4D97-AF65-F5344CB8AC3E}">
        <p14:creationId xmlns:p14="http://schemas.microsoft.com/office/powerpoint/2010/main" xmlns="" val="2602360303"/>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smtClean="0"/>
              <a:t>Haga clic para modificar el estilo de título del patrón</a:t>
            </a:r>
            <a:endParaRPr lang="es-ES" noProof="0" dirty="0"/>
          </a:p>
        </p:txBody>
      </p:sp>
      <p:sp>
        <p:nvSpPr>
          <p:cNvPr id="4" name="Marcador de posición de pie de página 3"/>
          <p:cNvSpPr>
            <a:spLocks noGrp="1"/>
          </p:cNvSpPr>
          <p:nvPr>
            <p:ph type="ftr" sz="quarter" idx="11"/>
          </p:nvPr>
        </p:nvSpPr>
        <p:spPr/>
        <p:txBody>
          <a:bodyPr rtlCol="0"/>
          <a:lstStyle/>
          <a:p>
            <a:pPr rtl="0"/>
            <a:r>
              <a:rPr lang="es-ES" noProof="0" dirty="0" smtClean="0"/>
              <a:t>Agregar un pie de página</a:t>
            </a:r>
            <a:endParaRPr lang="es-ES" noProof="0" dirty="0"/>
          </a:p>
        </p:txBody>
      </p:sp>
      <p:sp>
        <p:nvSpPr>
          <p:cNvPr id="3" name="Marcador de posición de fecha 2"/>
          <p:cNvSpPr>
            <a:spLocks noGrp="1"/>
          </p:cNvSpPr>
          <p:nvPr>
            <p:ph type="dt" sz="half" idx="10"/>
          </p:nvPr>
        </p:nvSpPr>
        <p:spPr/>
        <p:txBody>
          <a:bodyPr rtlCol="0"/>
          <a:lstStyle/>
          <a:p>
            <a:pPr rtl="0"/>
            <a:fld id="{A02385C8-F55B-436F-B8C0-90C40DC5DE30}" type="datetime1">
              <a:rPr lang="es-ES" noProof="0" smtClean="0"/>
              <a:pPr rtl="0"/>
              <a:t>26/05/2022</a:t>
            </a:fld>
            <a:endParaRPr lang="es-ES" noProof="0" dirty="0"/>
          </a:p>
        </p:txBody>
      </p:sp>
      <p:sp>
        <p:nvSpPr>
          <p:cNvPr id="5" name="Marcador de posición de número de diapositiva 4"/>
          <p:cNvSpPr>
            <a:spLocks noGrp="1"/>
          </p:cNvSpPr>
          <p:nvPr>
            <p:ph type="sldNum" sz="quarter" idx="12"/>
          </p:nvPr>
        </p:nvSpPr>
        <p:spPr/>
        <p:txBody>
          <a:bodyPr rtlCol="0"/>
          <a:lstStyle/>
          <a:p>
            <a:pPr rtl="0"/>
            <a:fld id="{A7F8E3F6-DE14-48B2-B2BC-6FABA9630FB8}" type="slidenum">
              <a:rPr lang="es-ES" noProof="0" smtClean="0"/>
              <a:pPr rtl="0"/>
              <a:t>‹Nº›</a:t>
            </a:fld>
            <a:endParaRPr lang="es-ES" noProof="0" dirty="0"/>
          </a:p>
        </p:txBody>
      </p:sp>
    </p:spTree>
    <p:extLst>
      <p:ext uri="{BB962C8B-B14F-4D97-AF65-F5344CB8AC3E}">
        <p14:creationId xmlns:p14="http://schemas.microsoft.com/office/powerpoint/2010/main" xmlns="" val="3397337026"/>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Marcador de posición de pie de página 2"/>
          <p:cNvSpPr>
            <a:spLocks noGrp="1"/>
          </p:cNvSpPr>
          <p:nvPr>
            <p:ph type="ftr" sz="quarter" idx="11"/>
          </p:nvPr>
        </p:nvSpPr>
        <p:spPr/>
        <p:txBody>
          <a:bodyPr rtlCol="0"/>
          <a:lstStyle/>
          <a:p>
            <a:pPr rtl="0"/>
            <a:r>
              <a:rPr lang="es-ES" noProof="0" dirty="0" smtClean="0"/>
              <a:t>Agregar un pie de página</a:t>
            </a:r>
            <a:endParaRPr lang="es-ES" noProof="0" dirty="0"/>
          </a:p>
        </p:txBody>
      </p:sp>
      <p:sp>
        <p:nvSpPr>
          <p:cNvPr id="2" name="Marcador de posición de fecha 1"/>
          <p:cNvSpPr>
            <a:spLocks noGrp="1"/>
          </p:cNvSpPr>
          <p:nvPr>
            <p:ph type="dt" sz="half" idx="10"/>
          </p:nvPr>
        </p:nvSpPr>
        <p:spPr/>
        <p:txBody>
          <a:bodyPr rtlCol="0"/>
          <a:lstStyle/>
          <a:p>
            <a:pPr rtl="0"/>
            <a:fld id="{F87AC2EE-AEBA-4223-B2CE-791C561754D7}" type="datetime1">
              <a:rPr lang="es-ES" noProof="0" smtClean="0"/>
              <a:pPr rtl="0"/>
              <a:t>26/05/2022</a:t>
            </a:fld>
            <a:endParaRPr lang="es-ES" noProof="0" dirty="0"/>
          </a:p>
        </p:txBody>
      </p:sp>
      <p:sp>
        <p:nvSpPr>
          <p:cNvPr id="4" name="Marcador de posición de número de diapositiva 3"/>
          <p:cNvSpPr>
            <a:spLocks noGrp="1"/>
          </p:cNvSpPr>
          <p:nvPr>
            <p:ph type="sldNum" sz="quarter" idx="12"/>
          </p:nvPr>
        </p:nvSpPr>
        <p:spPr/>
        <p:txBody>
          <a:bodyPr rtlCol="0"/>
          <a:lstStyle/>
          <a:p>
            <a:pPr rtl="0"/>
            <a:fld id="{A7F8E3F6-DE14-48B2-B2BC-6FABA9630FB8}" type="slidenum">
              <a:rPr lang="es-ES" noProof="0" smtClean="0"/>
              <a:pPr rtl="0"/>
              <a:t>‹Nº›</a:t>
            </a:fld>
            <a:endParaRPr lang="es-ES" noProof="0" dirty="0"/>
          </a:p>
        </p:txBody>
      </p:sp>
    </p:spTree>
    <p:extLst>
      <p:ext uri="{BB962C8B-B14F-4D97-AF65-F5344CB8AC3E}">
        <p14:creationId xmlns:p14="http://schemas.microsoft.com/office/powerpoint/2010/main" xmlns="" val="2983636450"/>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leyenda">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nchor="b"/>
          <a:lstStyle>
            <a:lvl1pPr>
              <a:defRPr sz="3200"/>
            </a:lvl1pPr>
          </a:lstStyle>
          <a:p>
            <a:pPr rtl="0"/>
            <a:r>
              <a:rPr lang="es-ES" noProof="0" smtClean="0"/>
              <a:t>Haga clic para modificar el estilo de título del patrón</a:t>
            </a:r>
            <a:endParaRPr lang="es-ES" noProof="0" dirty="0"/>
          </a:p>
        </p:txBody>
      </p:sp>
      <p:sp>
        <p:nvSpPr>
          <p:cNvPr id="3" name="Marcador de posición de contenido 2"/>
          <p:cNvSpPr>
            <a:spLocks noGrp="1"/>
          </p:cNvSpPr>
          <p:nvPr>
            <p:ph idx="1" hasCustomPrompt="1"/>
          </p:nvPr>
        </p:nvSpPr>
        <p:spPr>
          <a:xfrm>
            <a:off x="4728209" y="1828800"/>
            <a:ext cx="6126480" cy="4343400"/>
          </a:xfrm>
        </p:spPr>
        <p:txBody>
          <a:bodyPr rtlCol="0">
            <a:normAutofit/>
          </a:bodyPr>
          <a:lstStyle>
            <a:lvl1pPr rtl="0">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rtl="0"/>
            <a:r>
              <a:rPr lang="es-ES" noProof="0" dirty="0" smtClean="0"/>
              <a:t>Haga clic para editar los estilos de texto maestro</a:t>
            </a:r>
          </a:p>
          <a:p>
            <a:pPr lvl="1" rtl="0"/>
            <a:r>
              <a:rPr lang="es-ES" noProof="0" dirty="0" smtClean="0"/>
              <a:t>Segundo nivel</a:t>
            </a:r>
          </a:p>
          <a:p>
            <a:pPr lvl="2" rtl="0"/>
            <a:r>
              <a:rPr lang="es-ES" noProof="0" dirty="0" smtClean="0"/>
              <a:t>Tercer nivel</a:t>
            </a:r>
          </a:p>
          <a:p>
            <a:pPr lvl="3" rtl="0"/>
            <a:r>
              <a:rPr lang="es-ES" noProof="0" dirty="0" smtClean="0"/>
              <a:t>Cuarto nivel</a:t>
            </a:r>
          </a:p>
          <a:p>
            <a:pPr lvl="4" rtl="0"/>
            <a:r>
              <a:rPr lang="es-ES" noProof="0" dirty="0" smtClean="0"/>
              <a:t>Quinto nivel</a:t>
            </a:r>
            <a:endParaRPr lang="es-ES" noProof="0" dirty="0"/>
          </a:p>
        </p:txBody>
      </p:sp>
      <p:sp>
        <p:nvSpPr>
          <p:cNvPr id="4" name="Marcador de posición de texto 3"/>
          <p:cNvSpPr>
            <a:spLocks noGrp="1"/>
          </p:cNvSpPr>
          <p:nvPr>
            <p:ph type="body" sz="half" idx="2" hasCustomPrompt="1"/>
          </p:nvPr>
        </p:nvSpPr>
        <p:spPr>
          <a:xfrm>
            <a:off x="1295400" y="1828800"/>
            <a:ext cx="3017520" cy="4343400"/>
          </a:xfrm>
        </p:spPr>
        <p:txBody>
          <a:bodyPr rtlCol="0" anchor="ctr">
            <a:normAutofit/>
          </a:bodyPr>
          <a:lstStyle>
            <a:lvl1pPr marL="0" indent="0" rtl="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dirty="0" smtClean="0"/>
              <a:t>Haga clic para editar los estilos de texto maestro</a:t>
            </a:r>
          </a:p>
        </p:txBody>
      </p:sp>
      <p:sp>
        <p:nvSpPr>
          <p:cNvPr id="6" name="Marcador de posición de pie de página 5"/>
          <p:cNvSpPr>
            <a:spLocks noGrp="1"/>
          </p:cNvSpPr>
          <p:nvPr>
            <p:ph type="ftr" sz="quarter" idx="11"/>
          </p:nvPr>
        </p:nvSpPr>
        <p:spPr/>
        <p:txBody>
          <a:bodyPr rtlCol="0"/>
          <a:lstStyle/>
          <a:p>
            <a:pPr rtl="0"/>
            <a:r>
              <a:rPr lang="es-ES" noProof="0" dirty="0" smtClean="0"/>
              <a:t>Agregar un pie de página</a:t>
            </a:r>
            <a:endParaRPr lang="es-ES" noProof="0" dirty="0"/>
          </a:p>
        </p:txBody>
      </p:sp>
      <p:sp>
        <p:nvSpPr>
          <p:cNvPr id="5" name="Marcador de posición de fecha 4"/>
          <p:cNvSpPr>
            <a:spLocks noGrp="1"/>
          </p:cNvSpPr>
          <p:nvPr>
            <p:ph type="dt" sz="half" idx="10"/>
          </p:nvPr>
        </p:nvSpPr>
        <p:spPr/>
        <p:txBody>
          <a:bodyPr rtlCol="0"/>
          <a:lstStyle/>
          <a:p>
            <a:pPr rtl="0"/>
            <a:fld id="{461609DB-E880-4C33-ABE6-35C228732400}" type="datetime1">
              <a:rPr lang="es-ES" noProof="0" smtClean="0"/>
              <a:pPr rtl="0"/>
              <a:t>26/05/2022</a:t>
            </a:fld>
            <a:endParaRPr lang="es-ES" noProof="0" dirty="0"/>
          </a:p>
        </p:txBody>
      </p:sp>
      <p:sp>
        <p:nvSpPr>
          <p:cNvPr id="7" name="Marcador de posición de número de diapositiva 6"/>
          <p:cNvSpPr>
            <a:spLocks noGrp="1"/>
          </p:cNvSpPr>
          <p:nvPr>
            <p:ph type="sldNum" sz="quarter" idx="12"/>
          </p:nvPr>
        </p:nvSpPr>
        <p:spPr/>
        <p:txBody>
          <a:bodyPr rtlCol="0"/>
          <a:lstStyle/>
          <a:p>
            <a:pPr rtl="0"/>
            <a:fld id="{A7F8E3F6-DE14-48B2-B2BC-6FABA9630FB8}" type="slidenum">
              <a:rPr lang="es-ES" noProof="0" smtClean="0"/>
              <a:pPr rtl="0"/>
              <a:t>‹Nº›</a:t>
            </a:fld>
            <a:endParaRPr lang="es-ES" noProof="0" dirty="0"/>
          </a:p>
        </p:txBody>
      </p:sp>
    </p:spTree>
    <p:extLst>
      <p:ext uri="{BB962C8B-B14F-4D97-AF65-F5344CB8AC3E}">
        <p14:creationId xmlns:p14="http://schemas.microsoft.com/office/powerpoint/2010/main" xmlns="" val="254763864"/>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ángulo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8" name="Rectángulo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9" name="Rectángulo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2" name="Marcador de posición de título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pPr rtl="0"/>
            <a:r>
              <a:rPr lang="es-ES" noProof="0" dirty="0" smtClean="0"/>
              <a:t>Haga clic para modificar el estilo de título del patrón</a:t>
            </a:r>
            <a:endParaRPr lang="es-ES" noProof="0" dirty="0"/>
          </a:p>
        </p:txBody>
      </p:sp>
      <p:sp>
        <p:nvSpPr>
          <p:cNvPr id="3" name="Marcador de posición de texto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rtl="0"/>
            <a:r>
              <a:rPr lang="es-ES" noProof="0" dirty="0" smtClean="0"/>
              <a:t>Haga clic para editar los estilos de texto maestro</a:t>
            </a:r>
          </a:p>
          <a:p>
            <a:pPr lvl="1" rtl="0"/>
            <a:r>
              <a:rPr lang="es-ES" noProof="0" dirty="0" smtClean="0"/>
              <a:t>Segundo nivel</a:t>
            </a:r>
          </a:p>
          <a:p>
            <a:pPr lvl="2" rtl="0"/>
            <a:r>
              <a:rPr lang="es-ES" noProof="0" dirty="0" smtClean="0"/>
              <a:t>Tercer nivel</a:t>
            </a:r>
          </a:p>
          <a:p>
            <a:pPr lvl="3" rtl="0"/>
            <a:r>
              <a:rPr lang="es-ES" noProof="0" dirty="0" smtClean="0"/>
              <a:t>Cuarto nivel</a:t>
            </a:r>
          </a:p>
          <a:p>
            <a:pPr lvl="4" rtl="0"/>
            <a:r>
              <a:rPr lang="es-ES" noProof="0" dirty="0" smtClean="0"/>
              <a:t>Quinto nivel</a:t>
            </a:r>
            <a:endParaRPr lang="es-ES" noProof="0" dirty="0"/>
          </a:p>
        </p:txBody>
      </p:sp>
      <p:sp>
        <p:nvSpPr>
          <p:cNvPr id="5" name="Marcador de posición de pie de página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100">
                <a:solidFill>
                  <a:schemeClr val="tx1"/>
                </a:solidFill>
              </a:defRPr>
            </a:lvl1pPr>
          </a:lstStyle>
          <a:p>
            <a:pPr rtl="0"/>
            <a:r>
              <a:rPr lang="es-ES" noProof="0" dirty="0" smtClean="0"/>
              <a:t>Agregar un pie de página</a:t>
            </a:r>
            <a:endParaRPr lang="es-ES" noProof="0" dirty="0"/>
          </a:p>
        </p:txBody>
      </p:sp>
      <p:sp>
        <p:nvSpPr>
          <p:cNvPr id="4" name="Marcador de posición de fecha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100">
                <a:solidFill>
                  <a:schemeClr val="tx1"/>
                </a:solidFill>
              </a:defRPr>
            </a:lvl1pPr>
          </a:lstStyle>
          <a:p>
            <a:pPr rtl="0"/>
            <a:fld id="{84BB1B59-8596-43FD-A553-D06546BFFBF0}" type="datetime1">
              <a:rPr lang="es-ES" noProof="0" smtClean="0"/>
              <a:pPr rtl="0"/>
              <a:t>26/05/2022</a:t>
            </a:fld>
            <a:endParaRPr lang="es-ES" noProof="0" dirty="0"/>
          </a:p>
        </p:txBody>
      </p:sp>
      <p:sp>
        <p:nvSpPr>
          <p:cNvPr id="6" name="Marcador de posición de número de diapositiva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100">
                <a:solidFill>
                  <a:schemeClr val="tx1"/>
                </a:solidFill>
              </a:defRPr>
            </a:lvl1pPr>
          </a:lstStyle>
          <a:p>
            <a:pPr rtl="0"/>
            <a:fld id="{A7F8E3F6-DE14-48B2-B2BC-6FABA9630FB8}" type="slidenum">
              <a:rPr lang="es-ES" noProof="0" smtClean="0"/>
              <a:pPr rtl="0"/>
              <a:t>‹Nº›</a:t>
            </a:fld>
            <a:endParaRPr lang="es-ES" noProof="0" dirty="0"/>
          </a:p>
        </p:txBody>
      </p:sp>
    </p:spTree>
    <p:extLst>
      <p:ext uri="{BB962C8B-B14F-4D97-AF65-F5344CB8AC3E}">
        <p14:creationId xmlns:p14="http://schemas.microsoft.com/office/powerpoint/2010/main" xmlns=""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hf hdr="0" ftr="0" dt="0"/>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rtlCol="0">
            <a:normAutofit/>
          </a:bodyPr>
          <a:lstStyle/>
          <a:p>
            <a:pPr rtl="0"/>
            <a:r>
              <a:rPr lang="es-ES" sz="5400" b="1" dirty="0" smtClean="0">
                <a:solidFill>
                  <a:srgbClr val="FF0000"/>
                </a:solidFill>
              </a:rPr>
              <a:t>CARTA DE </a:t>
            </a:r>
            <a:br>
              <a:rPr lang="es-ES" sz="5400" b="1" dirty="0" smtClean="0">
                <a:solidFill>
                  <a:srgbClr val="FF0000"/>
                </a:solidFill>
              </a:rPr>
            </a:br>
            <a:r>
              <a:rPr lang="es-ES" sz="5400" b="1" dirty="0" smtClean="0">
                <a:solidFill>
                  <a:srgbClr val="FF0000"/>
                </a:solidFill>
              </a:rPr>
              <a:t>SANTIAGO</a:t>
            </a:r>
            <a:endParaRPr lang="es-ES" sz="5400" b="1" dirty="0">
              <a:solidFill>
                <a:srgbClr val="FF0000"/>
              </a:solidFill>
            </a:endParaRPr>
          </a:p>
        </p:txBody>
      </p:sp>
      <p:pic>
        <p:nvPicPr>
          <p:cNvPr id="5" name="Marcador de posición de imagen 4"/>
          <p:cNvPicPr>
            <a:picLocks noGrp="1" noChangeAspect="1"/>
          </p:cNvPicPr>
          <p:nvPr>
            <p:ph type="pic" sz="quarter" idx="10"/>
          </p:nvPr>
        </p:nvPicPr>
        <p:blipFill>
          <a:blip r:embed="rId3">
            <a:extLst>
              <a:ext uri="{28A0092B-C50C-407E-A947-70E740481C1C}">
                <a14:useLocalDpi xmlns:a14="http://schemas.microsoft.com/office/drawing/2010/main" xmlns="" val="0"/>
              </a:ext>
            </a:extLst>
          </a:blip>
          <a:stretch>
            <a:fillRect/>
          </a:stretch>
        </p:blipFill>
        <p:spPr>
          <a:xfrm>
            <a:off x="7283542" y="0"/>
            <a:ext cx="4368619" cy="6858000"/>
          </a:xfrm>
        </p:spPr>
      </p:pic>
      <p:sp>
        <p:nvSpPr>
          <p:cNvPr id="3" name="Subtítulo 2"/>
          <p:cNvSpPr>
            <a:spLocks noGrp="1"/>
          </p:cNvSpPr>
          <p:nvPr>
            <p:ph type="subTitle" idx="1"/>
          </p:nvPr>
        </p:nvSpPr>
        <p:spPr/>
        <p:txBody>
          <a:bodyPr rtlCol="0"/>
          <a:lstStyle/>
          <a:p>
            <a:pPr rtl="0"/>
            <a:endParaRPr lang="es-ES" b="1" dirty="0" smtClean="0">
              <a:solidFill>
                <a:srgbClr val="002060"/>
              </a:solidFill>
            </a:endParaRPr>
          </a:p>
          <a:p>
            <a:pPr rtl="0"/>
            <a:r>
              <a:rPr lang="es-ES" b="1" dirty="0" smtClean="0">
                <a:solidFill>
                  <a:srgbClr val="002060"/>
                </a:solidFill>
              </a:rPr>
              <a:t>TEMA 2</a:t>
            </a:r>
          </a:p>
          <a:p>
            <a:pPr rtl="0"/>
            <a:r>
              <a:rPr lang="es-ES" b="1" dirty="0" smtClean="0">
                <a:solidFill>
                  <a:srgbClr val="002060"/>
                </a:solidFill>
              </a:rPr>
              <a:t>CAPÍTULO 2</a:t>
            </a:r>
            <a:endParaRPr lang="es-ES" b="1" dirty="0">
              <a:solidFill>
                <a:srgbClr val="002060"/>
              </a:solidFill>
            </a:endParaRPr>
          </a:p>
        </p:txBody>
      </p:sp>
      <p:sp>
        <p:nvSpPr>
          <p:cNvPr id="4" name="Rectángulo 3"/>
          <p:cNvSpPr/>
          <p:nvPr/>
        </p:nvSpPr>
        <p:spPr>
          <a:xfrm>
            <a:off x="320041" y="319385"/>
            <a:ext cx="6096000" cy="923330"/>
          </a:xfrm>
          <a:prstGeom prst="rect">
            <a:avLst/>
          </a:prstGeom>
        </p:spPr>
        <p:txBody>
          <a:bodyPr>
            <a:spAutoFit/>
          </a:bodyPr>
          <a:lstStyle/>
          <a:p>
            <a:r>
              <a:rPr lang="es-ES" b="1" dirty="0">
                <a:solidFill>
                  <a:srgbClr val="002060"/>
                </a:solidFill>
              </a:rPr>
              <a:t>Escuela de Biblia</a:t>
            </a:r>
          </a:p>
          <a:p>
            <a:r>
              <a:rPr lang="es-ES" b="1" dirty="0">
                <a:solidFill>
                  <a:srgbClr val="002060"/>
                </a:solidFill>
              </a:rPr>
              <a:t>Parroquia Asunción Ntra. Sra.</a:t>
            </a:r>
          </a:p>
          <a:p>
            <a:r>
              <a:rPr lang="es-ES" b="1" dirty="0">
                <a:solidFill>
                  <a:srgbClr val="002060"/>
                </a:solidFill>
              </a:rPr>
              <a:t>Pozuelo de Alarcón</a:t>
            </a:r>
          </a:p>
        </p:txBody>
      </p:sp>
    </p:spTree>
    <p:extLst>
      <p:ext uri="{BB962C8B-B14F-4D97-AF65-F5344CB8AC3E}">
        <p14:creationId xmlns:p14="http://schemas.microsoft.com/office/powerpoint/2010/main" xmlns="" val="1380595573"/>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smtClean="0"/>
              <a:t>No a la discriminación de personas 2, 1-13</a:t>
            </a:r>
            <a:endParaRPr lang="es-ES" dirty="0"/>
          </a:p>
        </p:txBody>
      </p:sp>
      <p:sp>
        <p:nvSpPr>
          <p:cNvPr id="3" name="Marcador de posición de contenido 2"/>
          <p:cNvSpPr>
            <a:spLocks noGrp="1"/>
          </p:cNvSpPr>
          <p:nvPr>
            <p:ph idx="1"/>
          </p:nvPr>
        </p:nvSpPr>
        <p:spPr>
          <a:xfrm>
            <a:off x="1295400" y="2514600"/>
            <a:ext cx="9601200" cy="4343400"/>
          </a:xfrm>
        </p:spPr>
        <p:txBody>
          <a:bodyPr rtlCol="0">
            <a:normAutofit fontScale="47500" lnSpcReduction="20000"/>
          </a:bodyPr>
          <a:lstStyle/>
          <a:p>
            <a:pPr marL="0" indent="0" algn="just">
              <a:buNone/>
            </a:pPr>
            <a:r>
              <a:rPr lang="es-ES" sz="5400" b="1" dirty="0">
                <a:solidFill>
                  <a:srgbClr val="0000FF"/>
                </a:solidFill>
              </a:rPr>
              <a:t>Los griegos (doxa) y  latinos llamaron “gloria” a la opinión que los otros tienen de mí, Pero en hebreo, que es el sentido que se usa en la Biblia, significa “peso”, “riqueza”, “importancia”, “dignidad”, “honor”, que tiene que ver con el reconocimiento social que provoca.</a:t>
            </a:r>
          </a:p>
          <a:p>
            <a:pPr marL="0" indent="0" algn="just">
              <a:buNone/>
            </a:pPr>
            <a:r>
              <a:rPr lang="es-ES" sz="5400" b="1" dirty="0">
                <a:solidFill>
                  <a:srgbClr val="0000FF"/>
                </a:solidFill>
              </a:rPr>
              <a:t>Hablar de la gloria de Jesús es afirmar su proximidad a Dios, es situarse en el ámbito de la Resurrección. </a:t>
            </a:r>
          </a:p>
          <a:p>
            <a:pPr marL="0" indent="0" algn="just">
              <a:buNone/>
            </a:pPr>
            <a:r>
              <a:rPr lang="es-ES" sz="5400" b="1" dirty="0">
                <a:solidFill>
                  <a:srgbClr val="0000FF"/>
                </a:solidFill>
              </a:rPr>
              <a:t>La religión auténtica e intachable a los ojos de Dios se verifica en la atención con amor a los marginados y desvalidos y se identifica como fe en Jesucristo, lo que lleva consigo la opción a favor de los pobres.</a:t>
            </a:r>
          </a:p>
          <a:p>
            <a:pPr marL="0" indent="0" algn="just">
              <a:buNone/>
            </a:pPr>
            <a:endParaRPr lang="es-ES" b="1" dirty="0">
              <a:solidFill>
                <a:srgbClr val="002060"/>
              </a:solidFill>
            </a:endParaRPr>
          </a:p>
        </p:txBody>
      </p:sp>
      <p:sp>
        <p:nvSpPr>
          <p:cNvPr id="4" name="Marcador de número de diapositiva 3"/>
          <p:cNvSpPr>
            <a:spLocks noGrp="1"/>
          </p:cNvSpPr>
          <p:nvPr>
            <p:ph type="sldNum" sz="quarter" idx="12"/>
          </p:nvPr>
        </p:nvSpPr>
        <p:spPr/>
        <p:txBody>
          <a:bodyPr/>
          <a:lstStyle/>
          <a:p>
            <a:pPr rtl="0"/>
            <a:fld id="{A7F8E3F6-DE14-48B2-B2BC-6FABA9630FB8}" type="slidenum">
              <a:rPr lang="es-ES" noProof="0" smtClean="0"/>
              <a:pPr rtl="0"/>
              <a:t>10</a:t>
            </a:fld>
            <a:endParaRPr lang="es-ES" noProof="0" dirty="0"/>
          </a:p>
        </p:txBody>
      </p:sp>
    </p:spTree>
    <p:extLst>
      <p:ext uri="{BB962C8B-B14F-4D97-AF65-F5344CB8AC3E}">
        <p14:creationId xmlns:p14="http://schemas.microsoft.com/office/powerpoint/2010/main" xmlns="" val="384873515"/>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smtClean="0"/>
              <a:t>No a la discriminación de personas 2, 1-13</a:t>
            </a:r>
            <a:endParaRPr lang="es-ES" dirty="0"/>
          </a:p>
        </p:txBody>
      </p:sp>
      <p:sp>
        <p:nvSpPr>
          <p:cNvPr id="3" name="Marcador de posición de contenido 2"/>
          <p:cNvSpPr>
            <a:spLocks noGrp="1"/>
          </p:cNvSpPr>
          <p:nvPr>
            <p:ph idx="1"/>
          </p:nvPr>
        </p:nvSpPr>
        <p:spPr>
          <a:xfrm>
            <a:off x="1295400" y="2514600"/>
            <a:ext cx="9601200" cy="4343400"/>
          </a:xfrm>
        </p:spPr>
        <p:txBody>
          <a:bodyPr rtlCol="0">
            <a:normAutofit fontScale="47500" lnSpcReduction="20000"/>
          </a:bodyPr>
          <a:lstStyle/>
          <a:p>
            <a:pPr marL="0" indent="0" algn="just">
              <a:buNone/>
            </a:pPr>
            <a:r>
              <a:rPr lang="es-ES" sz="5400" b="1" dirty="0">
                <a:solidFill>
                  <a:srgbClr val="0000FF"/>
                </a:solidFill>
              </a:rPr>
              <a:t>Santiago se preocupa y ocupa por el tema de los favoritismos, utiliza el ejemplo de la atención preferente que se presta a alguien que va bien vestido en contraposición al  desprecio que se realiza al pobre.</a:t>
            </a:r>
          </a:p>
          <a:p>
            <a:pPr marL="0" indent="0" algn="just">
              <a:buNone/>
            </a:pPr>
            <a:r>
              <a:rPr lang="es-ES" sz="5400" b="1" dirty="0">
                <a:solidFill>
                  <a:srgbClr val="0000FF"/>
                </a:solidFill>
              </a:rPr>
              <a:t>Deja muy claro que la elección de las personas por sus riquezas es contraria y por tanto incompatible con la fe en las enseñanzas de Jesucristo.</a:t>
            </a:r>
          </a:p>
          <a:p>
            <a:pPr marL="0" indent="0" algn="just">
              <a:buNone/>
            </a:pPr>
            <a:r>
              <a:rPr lang="es-ES" sz="5400" b="1" dirty="0">
                <a:solidFill>
                  <a:srgbClr val="0000FF"/>
                </a:solidFill>
              </a:rPr>
              <a:t>Esta exhortación se fundamenta en una apelación teológica, que a través de una pregunta proclama claramente la elección por parte de Dios de los pobres para hacerlos ricos en la fe y herederos de su Reino.</a:t>
            </a:r>
          </a:p>
          <a:p>
            <a:pPr marL="0" indent="0" algn="just">
              <a:buNone/>
            </a:pPr>
            <a:endParaRPr lang="es-ES" b="1" dirty="0">
              <a:solidFill>
                <a:srgbClr val="002060"/>
              </a:solidFill>
            </a:endParaRPr>
          </a:p>
        </p:txBody>
      </p:sp>
      <p:sp>
        <p:nvSpPr>
          <p:cNvPr id="4" name="Marcador de número de diapositiva 3"/>
          <p:cNvSpPr>
            <a:spLocks noGrp="1"/>
          </p:cNvSpPr>
          <p:nvPr>
            <p:ph type="sldNum" sz="quarter" idx="12"/>
          </p:nvPr>
        </p:nvSpPr>
        <p:spPr/>
        <p:txBody>
          <a:bodyPr/>
          <a:lstStyle/>
          <a:p>
            <a:pPr rtl="0"/>
            <a:fld id="{A7F8E3F6-DE14-48B2-B2BC-6FABA9630FB8}" type="slidenum">
              <a:rPr lang="es-ES" noProof="0" smtClean="0"/>
              <a:pPr rtl="0"/>
              <a:t>11</a:t>
            </a:fld>
            <a:endParaRPr lang="es-ES" noProof="0" dirty="0"/>
          </a:p>
        </p:txBody>
      </p:sp>
    </p:spTree>
    <p:extLst>
      <p:ext uri="{BB962C8B-B14F-4D97-AF65-F5344CB8AC3E}">
        <p14:creationId xmlns:p14="http://schemas.microsoft.com/office/powerpoint/2010/main" xmlns="" val="2870807414"/>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smtClean="0"/>
              <a:t>No a la discriminación de personas 2, 1-13</a:t>
            </a:r>
            <a:endParaRPr lang="es-ES" dirty="0"/>
          </a:p>
        </p:txBody>
      </p:sp>
      <p:sp>
        <p:nvSpPr>
          <p:cNvPr id="3" name="Marcador de posición de contenido 2"/>
          <p:cNvSpPr>
            <a:spLocks noGrp="1"/>
          </p:cNvSpPr>
          <p:nvPr>
            <p:ph idx="1"/>
          </p:nvPr>
        </p:nvSpPr>
        <p:spPr>
          <a:xfrm>
            <a:off x="1295400" y="2514600"/>
            <a:ext cx="9601200" cy="4343400"/>
          </a:xfrm>
        </p:spPr>
        <p:txBody>
          <a:bodyPr rtlCol="0">
            <a:normAutofit fontScale="47500" lnSpcReduction="20000"/>
          </a:bodyPr>
          <a:lstStyle/>
          <a:p>
            <a:pPr marL="0" indent="0" algn="just">
              <a:buNone/>
            </a:pPr>
            <a:r>
              <a:rPr lang="es-ES" sz="5400" b="1" dirty="0">
                <a:solidFill>
                  <a:srgbClr val="0000FF"/>
                </a:solidFill>
              </a:rPr>
              <a:t>Santiago realiza una pregunta retórica (aquella cuyo objetivo no es expresar una duda o pedir una respuesta o una explicación sobre un asunto, sino dar cierto énfasis a lo que se expresa o sugerir una afirmación.) “.¿No sería esto hacer distinciones entre vosotros y ser jueces con criterios malos?”</a:t>
            </a:r>
          </a:p>
          <a:p>
            <a:pPr marL="0" indent="0" algn="just">
              <a:buNone/>
            </a:pPr>
            <a:r>
              <a:rPr lang="es-ES" sz="5400" b="1" dirty="0">
                <a:solidFill>
                  <a:srgbClr val="0000FF"/>
                </a:solidFill>
              </a:rPr>
              <a:t>No parece que haya otra opción que contestar afirmativamente.</a:t>
            </a:r>
          </a:p>
          <a:p>
            <a:pPr marL="0" indent="0" algn="just">
              <a:buNone/>
            </a:pPr>
            <a:r>
              <a:rPr lang="es-ES" sz="5400" b="1" dirty="0">
                <a:solidFill>
                  <a:srgbClr val="0000FF"/>
                </a:solidFill>
              </a:rPr>
              <a:t>La discriminación de las personas en el seno de la comunidad se identifica con la emisión de un veredicto injusto, incompatible con Dios. El utilizar términos jurídicos lo que hace es subrayar todavía más la gravedad de la discriminación.</a:t>
            </a:r>
          </a:p>
        </p:txBody>
      </p:sp>
      <p:sp>
        <p:nvSpPr>
          <p:cNvPr id="4" name="Marcador de número de diapositiva 3"/>
          <p:cNvSpPr>
            <a:spLocks noGrp="1"/>
          </p:cNvSpPr>
          <p:nvPr>
            <p:ph type="sldNum" sz="quarter" idx="12"/>
          </p:nvPr>
        </p:nvSpPr>
        <p:spPr/>
        <p:txBody>
          <a:bodyPr/>
          <a:lstStyle/>
          <a:p>
            <a:pPr rtl="0"/>
            <a:fld id="{A7F8E3F6-DE14-48B2-B2BC-6FABA9630FB8}" type="slidenum">
              <a:rPr lang="es-ES" noProof="0" smtClean="0"/>
              <a:pPr rtl="0"/>
              <a:t>12</a:t>
            </a:fld>
            <a:endParaRPr lang="es-ES" noProof="0" dirty="0"/>
          </a:p>
        </p:txBody>
      </p:sp>
    </p:spTree>
    <p:extLst>
      <p:ext uri="{BB962C8B-B14F-4D97-AF65-F5344CB8AC3E}">
        <p14:creationId xmlns:p14="http://schemas.microsoft.com/office/powerpoint/2010/main" xmlns="" val="1923555219"/>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smtClean="0"/>
              <a:t>No a la discriminación de personas 2, 1-13</a:t>
            </a:r>
            <a:endParaRPr lang="es-ES" dirty="0"/>
          </a:p>
        </p:txBody>
      </p:sp>
      <p:sp>
        <p:nvSpPr>
          <p:cNvPr id="3" name="Marcador de posición de contenido 2"/>
          <p:cNvSpPr>
            <a:spLocks noGrp="1"/>
          </p:cNvSpPr>
          <p:nvPr>
            <p:ph idx="1"/>
          </p:nvPr>
        </p:nvSpPr>
        <p:spPr>
          <a:xfrm>
            <a:off x="1295400" y="2514600"/>
            <a:ext cx="9601200" cy="4343400"/>
          </a:xfrm>
        </p:spPr>
        <p:txBody>
          <a:bodyPr rtlCol="0">
            <a:normAutofit fontScale="47500" lnSpcReduction="20000"/>
          </a:bodyPr>
          <a:lstStyle/>
          <a:p>
            <a:pPr marL="0" indent="0" algn="just">
              <a:buNone/>
            </a:pPr>
            <a:r>
              <a:rPr lang="es-ES" sz="5400" b="1" dirty="0">
                <a:solidFill>
                  <a:srgbClr val="0000FF"/>
                </a:solidFill>
              </a:rPr>
              <a:t>A continuación vienen tres preguntas que subrayan la incoherencia de estas actitudes con la fe que une a la comunidad.</a:t>
            </a:r>
          </a:p>
          <a:p>
            <a:pPr marL="0" indent="0" algn="just">
              <a:buNone/>
            </a:pPr>
            <a:r>
              <a:rPr lang="es-ES" sz="5400" b="1" dirty="0">
                <a:solidFill>
                  <a:srgbClr val="0000FF"/>
                </a:solidFill>
              </a:rPr>
              <a:t>La justicia de Dios no discrimina a las personas, Dios tiene preferencia por los pobres, elige a Israel, quizá el pueblo menos importante y más pequeño de todos los que había en la zona.</a:t>
            </a:r>
          </a:p>
          <a:p>
            <a:pPr marL="0" indent="0" algn="just">
              <a:buNone/>
            </a:pPr>
            <a:r>
              <a:rPr lang="es-ES" sz="5400" b="1" dirty="0">
                <a:solidFill>
                  <a:srgbClr val="0000FF"/>
                </a:solidFill>
              </a:rPr>
              <a:t>Cuando Santiago habla del “mundo” se refiere a todo lo que es contrario a los valores de Dios y por tanto antagónico de la opción de Dios. Pero además realiza una profecía crítica hacia los ricos que además  menosprecian a los pobres.</a:t>
            </a:r>
          </a:p>
        </p:txBody>
      </p:sp>
      <p:sp>
        <p:nvSpPr>
          <p:cNvPr id="4" name="Marcador de número de diapositiva 3"/>
          <p:cNvSpPr>
            <a:spLocks noGrp="1"/>
          </p:cNvSpPr>
          <p:nvPr>
            <p:ph type="sldNum" sz="quarter" idx="12"/>
          </p:nvPr>
        </p:nvSpPr>
        <p:spPr/>
        <p:txBody>
          <a:bodyPr/>
          <a:lstStyle/>
          <a:p>
            <a:pPr rtl="0"/>
            <a:fld id="{A7F8E3F6-DE14-48B2-B2BC-6FABA9630FB8}" type="slidenum">
              <a:rPr lang="es-ES" noProof="0" smtClean="0"/>
              <a:pPr rtl="0"/>
              <a:t>13</a:t>
            </a:fld>
            <a:endParaRPr lang="es-ES" noProof="0" dirty="0"/>
          </a:p>
        </p:txBody>
      </p:sp>
    </p:spTree>
    <p:extLst>
      <p:ext uri="{BB962C8B-B14F-4D97-AF65-F5344CB8AC3E}">
        <p14:creationId xmlns:p14="http://schemas.microsoft.com/office/powerpoint/2010/main" xmlns="" val="1021636218"/>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smtClean="0"/>
              <a:t>No a la discriminación de personas 2, 1-13</a:t>
            </a:r>
            <a:endParaRPr lang="es-ES" dirty="0"/>
          </a:p>
        </p:txBody>
      </p:sp>
      <p:sp>
        <p:nvSpPr>
          <p:cNvPr id="3" name="Marcador de posición de contenido 2"/>
          <p:cNvSpPr>
            <a:spLocks noGrp="1"/>
          </p:cNvSpPr>
          <p:nvPr>
            <p:ph idx="1"/>
          </p:nvPr>
        </p:nvSpPr>
        <p:spPr>
          <a:xfrm>
            <a:off x="1295400" y="2514600"/>
            <a:ext cx="9601200" cy="4343400"/>
          </a:xfrm>
        </p:spPr>
        <p:txBody>
          <a:bodyPr rtlCol="0">
            <a:normAutofit fontScale="62500" lnSpcReduction="20000"/>
          </a:bodyPr>
          <a:lstStyle/>
          <a:p>
            <a:pPr marL="0" indent="0" algn="just">
              <a:buNone/>
            </a:pPr>
            <a:r>
              <a:rPr lang="es-ES" sz="5400" b="1" dirty="0">
                <a:solidFill>
                  <a:srgbClr val="0000FF"/>
                </a:solidFill>
              </a:rPr>
              <a:t>Hay que ver la antítesis que se produce al resaltar la contraposición que hay entre el valor que el pobre tiene ante Dios y la minusvaloración de la que es objeto por parte de los hombres.</a:t>
            </a:r>
          </a:p>
          <a:p>
            <a:pPr marL="0" indent="0" algn="just">
              <a:buNone/>
            </a:pPr>
            <a:r>
              <a:rPr lang="es-ES" sz="5400" b="1" dirty="0">
                <a:solidFill>
                  <a:srgbClr val="0000FF"/>
                </a:solidFill>
              </a:rPr>
              <a:t>Otro argumento pone en evidencia el absurdo de las preferencias de la comunidad. No solo son contradictorias con su fe y experiencia como comunidad, sino que los males que sufren no proceden de los que desprecian, sino de los que admiran y adulan.</a:t>
            </a:r>
          </a:p>
        </p:txBody>
      </p:sp>
      <p:sp>
        <p:nvSpPr>
          <p:cNvPr id="4" name="Marcador de número de diapositiva 3"/>
          <p:cNvSpPr>
            <a:spLocks noGrp="1"/>
          </p:cNvSpPr>
          <p:nvPr>
            <p:ph type="sldNum" sz="quarter" idx="12"/>
          </p:nvPr>
        </p:nvSpPr>
        <p:spPr/>
        <p:txBody>
          <a:bodyPr/>
          <a:lstStyle/>
          <a:p>
            <a:pPr rtl="0"/>
            <a:fld id="{A7F8E3F6-DE14-48B2-B2BC-6FABA9630FB8}" type="slidenum">
              <a:rPr lang="es-ES" noProof="0" smtClean="0"/>
              <a:pPr rtl="0"/>
              <a:t>14</a:t>
            </a:fld>
            <a:endParaRPr lang="es-ES" noProof="0" dirty="0"/>
          </a:p>
        </p:txBody>
      </p:sp>
    </p:spTree>
    <p:extLst>
      <p:ext uri="{BB962C8B-B14F-4D97-AF65-F5344CB8AC3E}">
        <p14:creationId xmlns:p14="http://schemas.microsoft.com/office/powerpoint/2010/main" xmlns="" val="3823867684"/>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smtClean="0"/>
              <a:t>No a la discriminación de personas 2, 1-13</a:t>
            </a:r>
            <a:endParaRPr lang="es-ES" dirty="0"/>
          </a:p>
        </p:txBody>
      </p:sp>
      <p:sp>
        <p:nvSpPr>
          <p:cNvPr id="3" name="Marcador de posición de contenido 2"/>
          <p:cNvSpPr>
            <a:spLocks noGrp="1"/>
          </p:cNvSpPr>
          <p:nvPr>
            <p:ph idx="1"/>
          </p:nvPr>
        </p:nvSpPr>
        <p:spPr>
          <a:xfrm>
            <a:off x="1295400" y="2514600"/>
            <a:ext cx="9601200" cy="4343400"/>
          </a:xfrm>
        </p:spPr>
        <p:txBody>
          <a:bodyPr rtlCol="0">
            <a:normAutofit fontScale="62500" lnSpcReduction="20000"/>
          </a:bodyPr>
          <a:lstStyle/>
          <a:p>
            <a:pPr marL="0" indent="0" algn="just">
              <a:buNone/>
            </a:pPr>
            <a:r>
              <a:rPr lang="es-ES" sz="5400" b="1" dirty="0">
                <a:solidFill>
                  <a:srgbClr val="0000FF"/>
                </a:solidFill>
              </a:rPr>
              <a:t>La referencia que se hace a los tribunales puede estar referida a la utilización que hacen de ellos los ricos con el uso abusivo de los derechos legales relacionados con los impuestos o las deudas contraídas.</a:t>
            </a:r>
          </a:p>
          <a:p>
            <a:pPr marL="0" indent="0" algn="just">
              <a:buNone/>
            </a:pPr>
            <a:r>
              <a:rPr lang="es-ES" sz="5400" b="1" dirty="0">
                <a:solidFill>
                  <a:srgbClr val="0000FF"/>
                </a:solidFill>
              </a:rPr>
              <a:t>Es prácticamente imposible saber cuál es la blasfemia y cuál es el “buen nombre de la asamblea (original sinagoga) y sus miembros: cristianos, el nombre de Dios, el nombre de Jesús,…</a:t>
            </a:r>
          </a:p>
        </p:txBody>
      </p:sp>
      <p:sp>
        <p:nvSpPr>
          <p:cNvPr id="4" name="Marcador de número de diapositiva 3"/>
          <p:cNvSpPr>
            <a:spLocks noGrp="1"/>
          </p:cNvSpPr>
          <p:nvPr>
            <p:ph type="sldNum" sz="quarter" idx="12"/>
          </p:nvPr>
        </p:nvSpPr>
        <p:spPr/>
        <p:txBody>
          <a:bodyPr/>
          <a:lstStyle/>
          <a:p>
            <a:pPr rtl="0"/>
            <a:fld id="{A7F8E3F6-DE14-48B2-B2BC-6FABA9630FB8}" type="slidenum">
              <a:rPr lang="es-ES" noProof="0" smtClean="0"/>
              <a:pPr rtl="0"/>
              <a:t>15</a:t>
            </a:fld>
            <a:endParaRPr lang="es-ES" noProof="0" dirty="0"/>
          </a:p>
        </p:txBody>
      </p:sp>
    </p:spTree>
    <p:extLst>
      <p:ext uri="{BB962C8B-B14F-4D97-AF65-F5344CB8AC3E}">
        <p14:creationId xmlns:p14="http://schemas.microsoft.com/office/powerpoint/2010/main" xmlns="" val="555119513"/>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smtClean="0"/>
              <a:t>No a la discriminación de personas 2, 1-13</a:t>
            </a:r>
            <a:endParaRPr lang="es-ES" dirty="0"/>
          </a:p>
        </p:txBody>
      </p:sp>
      <p:sp>
        <p:nvSpPr>
          <p:cNvPr id="3" name="Marcador de posición de contenido 2"/>
          <p:cNvSpPr>
            <a:spLocks noGrp="1"/>
          </p:cNvSpPr>
          <p:nvPr>
            <p:ph idx="1"/>
          </p:nvPr>
        </p:nvSpPr>
        <p:spPr>
          <a:xfrm>
            <a:off x="1295400" y="2514600"/>
            <a:ext cx="9601200" cy="4343400"/>
          </a:xfrm>
        </p:spPr>
        <p:txBody>
          <a:bodyPr rtlCol="0">
            <a:normAutofit fontScale="70000" lnSpcReduction="20000"/>
          </a:bodyPr>
          <a:lstStyle/>
          <a:p>
            <a:pPr marL="0" indent="0" algn="just">
              <a:buNone/>
            </a:pPr>
            <a:r>
              <a:rPr lang="es-ES" sz="5400" b="1" dirty="0">
                <a:solidFill>
                  <a:srgbClr val="0000FF"/>
                </a:solidFill>
              </a:rPr>
              <a:t>Algunos apuntas como origen de esa “mala fama” de los cristianos:</a:t>
            </a:r>
          </a:p>
          <a:p>
            <a:pPr marL="0" indent="0" algn="just">
              <a:buNone/>
            </a:pPr>
            <a:r>
              <a:rPr lang="es-ES" sz="5400" b="1" dirty="0">
                <a:solidFill>
                  <a:srgbClr val="0000FF"/>
                </a:solidFill>
              </a:rPr>
              <a:t>- Las reclamaciones económicas en los tribunales hacían que se les considerase malos pagadores y malos ciudadanos</a:t>
            </a:r>
          </a:p>
          <a:p>
            <a:pPr marL="0" indent="0" algn="just">
              <a:buNone/>
            </a:pPr>
            <a:r>
              <a:rPr lang="es-ES" sz="5400" b="1" dirty="0">
                <a:solidFill>
                  <a:srgbClr val="0000FF"/>
                </a:solidFill>
              </a:rPr>
              <a:t>- Si los cristianos ricos eran los que reclamaban a los cristianos pobres, lo que se producía era una falta de fraternidad dentro de la propia comunidad.</a:t>
            </a:r>
          </a:p>
        </p:txBody>
      </p:sp>
      <p:sp>
        <p:nvSpPr>
          <p:cNvPr id="4" name="Marcador de número de diapositiva 3"/>
          <p:cNvSpPr>
            <a:spLocks noGrp="1"/>
          </p:cNvSpPr>
          <p:nvPr>
            <p:ph type="sldNum" sz="quarter" idx="12"/>
          </p:nvPr>
        </p:nvSpPr>
        <p:spPr/>
        <p:txBody>
          <a:bodyPr/>
          <a:lstStyle/>
          <a:p>
            <a:pPr rtl="0"/>
            <a:fld id="{A7F8E3F6-DE14-48B2-B2BC-6FABA9630FB8}" type="slidenum">
              <a:rPr lang="es-ES" noProof="0" smtClean="0"/>
              <a:pPr rtl="0"/>
              <a:t>16</a:t>
            </a:fld>
            <a:endParaRPr lang="es-ES" noProof="0" dirty="0"/>
          </a:p>
        </p:txBody>
      </p:sp>
    </p:spTree>
    <p:extLst>
      <p:ext uri="{BB962C8B-B14F-4D97-AF65-F5344CB8AC3E}">
        <p14:creationId xmlns:p14="http://schemas.microsoft.com/office/powerpoint/2010/main" xmlns="" val="2149703214"/>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smtClean="0"/>
              <a:t>No a la discriminación de personas 2, 1-13</a:t>
            </a:r>
            <a:endParaRPr lang="es-ES" dirty="0"/>
          </a:p>
        </p:txBody>
      </p:sp>
      <p:sp>
        <p:nvSpPr>
          <p:cNvPr id="3" name="Marcador de posición de contenido 2"/>
          <p:cNvSpPr>
            <a:spLocks noGrp="1"/>
          </p:cNvSpPr>
          <p:nvPr>
            <p:ph idx="1"/>
          </p:nvPr>
        </p:nvSpPr>
        <p:spPr>
          <a:xfrm>
            <a:off x="1295400" y="2514600"/>
            <a:ext cx="9601200" cy="4343400"/>
          </a:xfrm>
        </p:spPr>
        <p:txBody>
          <a:bodyPr rtlCol="0">
            <a:normAutofit fontScale="55000" lnSpcReduction="20000"/>
          </a:bodyPr>
          <a:lstStyle/>
          <a:p>
            <a:pPr marL="0" indent="0" algn="just">
              <a:buNone/>
            </a:pPr>
            <a:r>
              <a:rPr lang="es-ES" sz="5400" b="1" dirty="0">
                <a:solidFill>
                  <a:srgbClr val="0000FF"/>
                </a:solidFill>
              </a:rPr>
              <a:t>A partir del versículo 8 se va a referir al tema de la LEY, aquí aparecen 5 de las 10 veces que se refiere a ella. Ya vimos en el Capítulo 1, que solamente la citó.</a:t>
            </a:r>
          </a:p>
          <a:p>
            <a:pPr marL="0" indent="0" algn="just">
              <a:buNone/>
            </a:pPr>
            <a:r>
              <a:rPr lang="es-ES" sz="5400" b="1" dirty="0">
                <a:solidFill>
                  <a:srgbClr val="0000FF"/>
                </a:solidFill>
              </a:rPr>
              <a:t>Habla de la Ley Regia, la ley real, la ley del Reino y para precisarla utiliza el Levítico, aunque en el Antiguo Testamento no se utiliza nunca ese adjetivo</a:t>
            </a:r>
          </a:p>
          <a:p>
            <a:pPr marL="0" indent="0" algn="just">
              <a:buNone/>
            </a:pPr>
            <a:r>
              <a:rPr lang="es-ES" sz="5400" b="1" dirty="0" smtClean="0">
                <a:solidFill>
                  <a:srgbClr val="0000FF"/>
                </a:solidFill>
              </a:rPr>
              <a:t>Santiago </a:t>
            </a:r>
            <a:r>
              <a:rPr lang="es-ES" sz="5400" b="1" dirty="0">
                <a:solidFill>
                  <a:srgbClr val="0000FF"/>
                </a:solidFill>
              </a:rPr>
              <a:t>señala el favoritismo injusto a favor de los ricos, favoritismo que es pecado por ir contra el mandamiento del amor.</a:t>
            </a:r>
          </a:p>
          <a:p>
            <a:pPr marL="0" indent="0" algn="just">
              <a:buNone/>
            </a:pPr>
            <a:r>
              <a:rPr lang="es-ES" sz="5400" b="1" dirty="0" smtClean="0">
                <a:solidFill>
                  <a:srgbClr val="0000FF"/>
                </a:solidFill>
              </a:rPr>
              <a:t>.</a:t>
            </a:r>
            <a:endParaRPr lang="es-ES" sz="5400" b="1" dirty="0">
              <a:solidFill>
                <a:srgbClr val="0000FF"/>
              </a:solidFill>
            </a:endParaRPr>
          </a:p>
        </p:txBody>
      </p:sp>
      <p:sp>
        <p:nvSpPr>
          <p:cNvPr id="4" name="Marcador de número de diapositiva 3"/>
          <p:cNvSpPr>
            <a:spLocks noGrp="1"/>
          </p:cNvSpPr>
          <p:nvPr>
            <p:ph type="sldNum" sz="quarter" idx="12"/>
          </p:nvPr>
        </p:nvSpPr>
        <p:spPr/>
        <p:txBody>
          <a:bodyPr/>
          <a:lstStyle/>
          <a:p>
            <a:pPr rtl="0"/>
            <a:fld id="{A7F8E3F6-DE14-48B2-B2BC-6FABA9630FB8}" type="slidenum">
              <a:rPr lang="es-ES" noProof="0" smtClean="0"/>
              <a:pPr rtl="0"/>
              <a:t>17</a:t>
            </a:fld>
            <a:endParaRPr lang="es-ES" noProof="0" dirty="0"/>
          </a:p>
        </p:txBody>
      </p:sp>
    </p:spTree>
    <p:extLst>
      <p:ext uri="{BB962C8B-B14F-4D97-AF65-F5344CB8AC3E}">
        <p14:creationId xmlns:p14="http://schemas.microsoft.com/office/powerpoint/2010/main" xmlns="" val="441670740"/>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smtClean="0"/>
              <a:t>No a la discriminación de personas 2, 1-13</a:t>
            </a:r>
            <a:endParaRPr lang="es-ES" dirty="0"/>
          </a:p>
        </p:txBody>
      </p:sp>
      <p:sp>
        <p:nvSpPr>
          <p:cNvPr id="4" name="Marcador de número de diapositiva 3"/>
          <p:cNvSpPr>
            <a:spLocks noGrp="1"/>
          </p:cNvSpPr>
          <p:nvPr>
            <p:ph type="sldNum" sz="quarter" idx="12"/>
          </p:nvPr>
        </p:nvSpPr>
        <p:spPr/>
        <p:txBody>
          <a:bodyPr/>
          <a:lstStyle/>
          <a:p>
            <a:pPr rtl="0"/>
            <a:fld id="{A7F8E3F6-DE14-48B2-B2BC-6FABA9630FB8}" type="slidenum">
              <a:rPr lang="es-ES" noProof="0" smtClean="0"/>
              <a:pPr rtl="0"/>
              <a:t>18</a:t>
            </a:fld>
            <a:endParaRPr lang="es-ES" noProof="0" dirty="0"/>
          </a:p>
        </p:txBody>
      </p:sp>
      <p:sp>
        <p:nvSpPr>
          <p:cNvPr id="6" name="Cuadro de texto 20"/>
          <p:cNvSpPr txBox="1">
            <a:spLocks noGrp="1"/>
          </p:cNvSpPr>
          <p:nvPr>
            <p:ph idx="1"/>
          </p:nvPr>
        </p:nvSpPr>
        <p:spPr>
          <a:xfrm>
            <a:off x="1295400" y="1952625"/>
            <a:ext cx="9601200" cy="220980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07000"/>
              </a:lnSpc>
              <a:spcAft>
                <a:spcPts val="800"/>
              </a:spcAft>
            </a:pPr>
            <a:r>
              <a:rPr lang="es-ES" sz="1800" b="1" i="1" dirty="0">
                <a:solidFill>
                  <a:srgbClr val="0000FF"/>
                </a:solidFill>
                <a:effectLst/>
                <a:ea typeface="Calibri" panose="020F0502020204030204" pitchFamily="34" charset="0"/>
                <a:cs typeface="Times New Roman" panose="02020603050405020304" pitchFamily="18" charset="0"/>
              </a:rPr>
              <a:t>No cometas injusticia en el juicio, no seas parcial a favor del pobre ni halagues al poderoso; juzga con justicia a todos. No vayas calumniando entre tu gente ni desees la muerte de tu prójimo. Yo soy el Señor. No odies a tu hermano en tu corazón; repréndelo si hace falta pero no peques por su causa; no te vengues ni guardes rencor a los hijos de tu pueblo, sino ama a tu prójimo como a ti mismo. Yo soy el Señor</a:t>
            </a:r>
            <a:endParaRPr lang="es-ES" sz="1400" dirty="0">
              <a:solidFill>
                <a:srgbClr val="0000FF"/>
              </a:solidFill>
              <a:effectLst/>
              <a:ea typeface="Calibri" panose="020F0502020204030204" pitchFamily="34" charset="0"/>
              <a:cs typeface="Times New Roman" panose="02020603050405020304" pitchFamily="18" charset="0"/>
            </a:endParaRPr>
          </a:p>
          <a:p>
            <a:pPr algn="r">
              <a:lnSpc>
                <a:spcPct val="107000"/>
              </a:lnSpc>
              <a:spcAft>
                <a:spcPts val="800"/>
              </a:spcAft>
            </a:pPr>
            <a:r>
              <a:rPr lang="es-ES" sz="1800" b="1" i="1" dirty="0">
                <a:solidFill>
                  <a:srgbClr val="0000FF"/>
                </a:solidFill>
                <a:effectLst/>
                <a:ea typeface="Calibri" panose="020F0502020204030204" pitchFamily="34" charset="0"/>
                <a:cs typeface="Times New Roman" panose="02020603050405020304" pitchFamily="18" charset="0"/>
              </a:rPr>
              <a:t>Lv 9, 15-18</a:t>
            </a:r>
            <a:endParaRPr lang="es-ES" sz="1400" dirty="0">
              <a:solidFill>
                <a:srgbClr val="0000FF"/>
              </a:solidFill>
              <a:effectLst/>
              <a:ea typeface="Calibri" panose="020F0502020204030204" pitchFamily="34" charset="0"/>
              <a:cs typeface="Times New Roman" panose="02020603050405020304" pitchFamily="18" charset="0"/>
            </a:endParaRPr>
          </a:p>
        </p:txBody>
      </p:sp>
      <p:sp>
        <p:nvSpPr>
          <p:cNvPr id="7" name="Cuadro de texto 21"/>
          <p:cNvSpPr txBox="1"/>
          <p:nvPr/>
        </p:nvSpPr>
        <p:spPr>
          <a:xfrm>
            <a:off x="1295400" y="4397101"/>
            <a:ext cx="9601200" cy="1826253"/>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07000"/>
              </a:lnSpc>
              <a:spcAft>
                <a:spcPts val="800"/>
              </a:spcAft>
            </a:pPr>
            <a:r>
              <a:rPr lang="es-ES" b="1" i="1" dirty="0">
                <a:solidFill>
                  <a:srgbClr val="0000FF"/>
                </a:solidFill>
                <a:ea typeface="Calibri" panose="020F0502020204030204" pitchFamily="34" charset="0"/>
                <a:cs typeface="Times New Roman" panose="02020603050405020304" pitchFamily="18" charset="0"/>
              </a:rPr>
              <a:t>Jesús le contestó: El primero es Escucha Israel: El Señor nuestro Dios, es el único Señor y amarás al Señor, tu Dios, con todo tu corazón, con toda tu alma, con toda tu mente y con todas tus fuerzas. El segundo es: Amarás a tu prójimo como a ti mismo. No existe otro mandamiento mayor que estos.</a:t>
            </a:r>
          </a:p>
          <a:p>
            <a:pPr algn="r">
              <a:lnSpc>
                <a:spcPct val="107000"/>
              </a:lnSpc>
              <a:spcAft>
                <a:spcPts val="800"/>
              </a:spcAft>
            </a:pPr>
            <a:r>
              <a:rPr lang="es-ES" b="1" i="1" dirty="0">
                <a:solidFill>
                  <a:srgbClr val="0000FF"/>
                </a:solidFill>
                <a:ea typeface="Calibri" panose="020F0502020204030204" pitchFamily="34" charset="0"/>
                <a:cs typeface="Times New Roman" panose="02020603050405020304" pitchFamily="18" charset="0"/>
              </a:rPr>
              <a:t>Mc 12, 29-32</a:t>
            </a:r>
          </a:p>
          <a:p>
            <a:pPr algn="r">
              <a:lnSpc>
                <a:spcPct val="107000"/>
              </a:lnSpc>
              <a:spcAft>
                <a:spcPts val="800"/>
              </a:spcAft>
            </a:pPr>
            <a:r>
              <a:rPr lang="es-ES" sz="1400" b="1" i="1" dirty="0">
                <a:effectLst/>
                <a:latin typeface="Calibri" panose="020F0502020204030204" pitchFamily="34" charset="0"/>
                <a:ea typeface="Calibri" panose="020F0502020204030204" pitchFamily="34" charset="0"/>
                <a:cs typeface="Times New Roman" panose="02020603050405020304" pitchFamily="18" charset="0"/>
              </a:rPr>
              <a:t>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667595369"/>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smtClean="0"/>
              <a:t>No a la discriminación de personas 2, 1-13</a:t>
            </a:r>
            <a:endParaRPr lang="es-ES" dirty="0"/>
          </a:p>
        </p:txBody>
      </p:sp>
      <p:sp>
        <p:nvSpPr>
          <p:cNvPr id="3" name="Marcador de posición de contenido 2"/>
          <p:cNvSpPr>
            <a:spLocks noGrp="1"/>
          </p:cNvSpPr>
          <p:nvPr>
            <p:ph idx="1"/>
          </p:nvPr>
        </p:nvSpPr>
        <p:spPr>
          <a:xfrm>
            <a:off x="1295400" y="2514600"/>
            <a:ext cx="9601200" cy="4343400"/>
          </a:xfrm>
        </p:spPr>
        <p:txBody>
          <a:bodyPr rtlCol="0">
            <a:normAutofit fontScale="47500" lnSpcReduction="20000"/>
          </a:bodyPr>
          <a:lstStyle/>
          <a:p>
            <a:pPr marL="0" indent="0" algn="just">
              <a:buNone/>
            </a:pPr>
            <a:r>
              <a:rPr lang="es-ES" sz="5400" b="1" dirty="0">
                <a:solidFill>
                  <a:srgbClr val="0000FF"/>
                </a:solidFill>
              </a:rPr>
              <a:t>Santiago considera que cuando se pasa por alto un precepto se quebranta toda la Ley, La Ley es una totalidad, hay que cumplirla en su integridad, porque todos los preceptos provienen de Dios y requieren obediencia.</a:t>
            </a:r>
          </a:p>
          <a:p>
            <a:pPr marL="0" indent="0" algn="just">
              <a:buNone/>
            </a:pPr>
            <a:r>
              <a:rPr lang="es-ES" sz="5400" b="1" dirty="0">
                <a:solidFill>
                  <a:srgbClr val="0000FF"/>
                </a:solidFill>
              </a:rPr>
              <a:t>Va a utilizar preceptos recogidos en el Decálogo, que tiene una importancia jurídica fundamental tanto para los judíos como para los cristianos.</a:t>
            </a:r>
          </a:p>
          <a:p>
            <a:pPr marL="0" indent="0" algn="just">
              <a:buNone/>
            </a:pPr>
            <a:r>
              <a:rPr lang="es-ES" sz="5400" b="1" dirty="0">
                <a:solidFill>
                  <a:srgbClr val="0000FF"/>
                </a:solidFill>
              </a:rPr>
              <a:t>El vínculo entre el Decálogo y el mandamiento del amor al prójimo no es nuevo. Jesús concluye su enumeración de preceptos del Decálogo con el del amor al prójimo en Mt 19, 18-19 y San Pablo en Rom 13, 9</a:t>
            </a:r>
          </a:p>
          <a:p>
            <a:pPr marL="0" indent="0" algn="just">
              <a:buNone/>
            </a:pPr>
            <a:r>
              <a:rPr lang="es-ES" sz="5400" b="1" dirty="0" smtClean="0">
                <a:solidFill>
                  <a:srgbClr val="0000FF"/>
                </a:solidFill>
              </a:rPr>
              <a:t>.</a:t>
            </a:r>
            <a:endParaRPr lang="es-ES" sz="5400" b="1" dirty="0">
              <a:solidFill>
                <a:srgbClr val="0000FF"/>
              </a:solidFill>
            </a:endParaRPr>
          </a:p>
        </p:txBody>
      </p:sp>
      <p:sp>
        <p:nvSpPr>
          <p:cNvPr id="4" name="Marcador de número de diapositiva 3"/>
          <p:cNvSpPr>
            <a:spLocks noGrp="1"/>
          </p:cNvSpPr>
          <p:nvPr>
            <p:ph type="sldNum" sz="quarter" idx="12"/>
          </p:nvPr>
        </p:nvSpPr>
        <p:spPr/>
        <p:txBody>
          <a:bodyPr/>
          <a:lstStyle/>
          <a:p>
            <a:pPr rtl="0"/>
            <a:fld id="{A7F8E3F6-DE14-48B2-B2BC-6FABA9630FB8}" type="slidenum">
              <a:rPr lang="es-ES" noProof="0" smtClean="0"/>
              <a:pPr rtl="0"/>
              <a:t>19</a:t>
            </a:fld>
            <a:endParaRPr lang="es-ES" noProof="0" dirty="0"/>
          </a:p>
        </p:txBody>
      </p:sp>
    </p:spTree>
    <p:extLst>
      <p:ext uri="{BB962C8B-B14F-4D97-AF65-F5344CB8AC3E}">
        <p14:creationId xmlns:p14="http://schemas.microsoft.com/office/powerpoint/2010/main" xmlns="" val="222784903"/>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4800" dirty="0" smtClean="0">
                <a:solidFill>
                  <a:srgbClr val="FF0000"/>
                </a:solidFill>
              </a:rPr>
              <a:t>ESQUEMA</a:t>
            </a:r>
            <a:endParaRPr lang="es-ES" sz="4800" dirty="0">
              <a:solidFill>
                <a:srgbClr val="FF0000"/>
              </a:solidFill>
            </a:endParaRPr>
          </a:p>
        </p:txBody>
      </p:sp>
      <p:sp>
        <p:nvSpPr>
          <p:cNvPr id="3" name="Marcador de texto 2"/>
          <p:cNvSpPr>
            <a:spLocks noGrp="1"/>
          </p:cNvSpPr>
          <p:nvPr>
            <p:ph type="body" idx="1"/>
          </p:nvPr>
        </p:nvSpPr>
        <p:spPr/>
        <p:txBody>
          <a:bodyPr/>
          <a:lstStyle/>
          <a:p>
            <a:endParaRPr lang="es-ES" dirty="0"/>
          </a:p>
        </p:txBody>
      </p:sp>
    </p:spTree>
    <p:extLst>
      <p:ext uri="{BB962C8B-B14F-4D97-AF65-F5344CB8AC3E}">
        <p14:creationId xmlns:p14="http://schemas.microsoft.com/office/powerpoint/2010/main" xmlns="" val="3165328905"/>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smtClean="0"/>
              <a:t>No a la discriminación de personas 2, 1-13</a:t>
            </a:r>
            <a:endParaRPr lang="es-ES" dirty="0"/>
          </a:p>
        </p:txBody>
      </p:sp>
      <p:sp>
        <p:nvSpPr>
          <p:cNvPr id="4" name="Marcador de número de diapositiva 3"/>
          <p:cNvSpPr>
            <a:spLocks noGrp="1"/>
          </p:cNvSpPr>
          <p:nvPr>
            <p:ph type="sldNum" sz="quarter" idx="12"/>
          </p:nvPr>
        </p:nvSpPr>
        <p:spPr/>
        <p:txBody>
          <a:bodyPr/>
          <a:lstStyle/>
          <a:p>
            <a:pPr rtl="0"/>
            <a:fld id="{A7F8E3F6-DE14-48B2-B2BC-6FABA9630FB8}" type="slidenum">
              <a:rPr lang="es-ES" noProof="0" smtClean="0"/>
              <a:pPr rtl="0"/>
              <a:t>20</a:t>
            </a:fld>
            <a:endParaRPr lang="es-ES" noProof="0" dirty="0"/>
          </a:p>
        </p:txBody>
      </p:sp>
      <p:sp>
        <p:nvSpPr>
          <p:cNvPr id="6" name="Cuadro de texto 22"/>
          <p:cNvSpPr txBox="1"/>
          <p:nvPr/>
        </p:nvSpPr>
        <p:spPr>
          <a:xfrm>
            <a:off x="1057275" y="2288539"/>
            <a:ext cx="10153650" cy="3283585"/>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07000"/>
              </a:lnSpc>
              <a:spcAft>
                <a:spcPts val="800"/>
              </a:spcAft>
            </a:pPr>
            <a:r>
              <a:rPr lang="es-ES" b="1" i="1" dirty="0">
                <a:solidFill>
                  <a:srgbClr val="0000FF"/>
                </a:solidFill>
                <a:ea typeface="Calibri" panose="020F0502020204030204" pitchFamily="34" charset="0"/>
                <a:cs typeface="Times New Roman" panose="02020603050405020304" pitchFamily="18" charset="0"/>
              </a:rPr>
              <a:t>¿Cuáles? – le pregunto él- Jesús respondió: no matarás, no cometerás adulterio, no robarás, no levantarás falso testimonio, honra a tu padre y a tu madre y amarás a tu prójimo como a ti mismo.</a:t>
            </a:r>
          </a:p>
          <a:p>
            <a:pPr algn="r">
              <a:lnSpc>
                <a:spcPct val="107000"/>
              </a:lnSpc>
              <a:spcAft>
                <a:spcPts val="800"/>
              </a:spcAft>
            </a:pPr>
            <a:r>
              <a:rPr lang="es-ES" b="1" i="1" dirty="0">
                <a:solidFill>
                  <a:srgbClr val="0000FF"/>
                </a:solidFill>
                <a:ea typeface="Calibri" panose="020F0502020204030204" pitchFamily="34" charset="0"/>
                <a:cs typeface="Times New Roman" panose="02020603050405020304" pitchFamily="18" charset="0"/>
              </a:rPr>
              <a:t>                                                                                            Mt 19, 18-19</a:t>
            </a:r>
          </a:p>
          <a:p>
            <a:pPr algn="just">
              <a:lnSpc>
                <a:spcPct val="107000"/>
              </a:lnSpc>
              <a:spcAft>
                <a:spcPts val="800"/>
              </a:spcAft>
            </a:pPr>
            <a:endParaRPr lang="es-ES" b="1" i="1" dirty="0" smtClean="0">
              <a:solidFill>
                <a:srgbClr val="0000FF"/>
              </a:solidFill>
              <a:ea typeface="Calibri" panose="020F0502020204030204" pitchFamily="34" charset="0"/>
              <a:cs typeface="Times New Roman" panose="02020603050405020304" pitchFamily="18" charset="0"/>
            </a:endParaRPr>
          </a:p>
          <a:p>
            <a:pPr algn="just">
              <a:lnSpc>
                <a:spcPct val="107000"/>
              </a:lnSpc>
              <a:spcAft>
                <a:spcPts val="800"/>
              </a:spcAft>
            </a:pPr>
            <a:endParaRPr lang="es-ES" b="1" i="1" dirty="0">
              <a:solidFill>
                <a:srgbClr val="0000FF"/>
              </a:solidFill>
              <a:ea typeface="Calibri" panose="020F0502020204030204" pitchFamily="34" charset="0"/>
              <a:cs typeface="Times New Roman" panose="02020603050405020304" pitchFamily="18" charset="0"/>
            </a:endParaRPr>
          </a:p>
          <a:p>
            <a:pPr algn="just">
              <a:lnSpc>
                <a:spcPct val="107000"/>
              </a:lnSpc>
              <a:spcAft>
                <a:spcPts val="800"/>
              </a:spcAft>
            </a:pPr>
            <a:r>
              <a:rPr lang="es-ES" b="1" i="1" dirty="0" smtClean="0">
                <a:solidFill>
                  <a:srgbClr val="0000FF"/>
                </a:solidFill>
                <a:ea typeface="Calibri" panose="020F0502020204030204" pitchFamily="34" charset="0"/>
                <a:cs typeface="Times New Roman" panose="02020603050405020304" pitchFamily="18" charset="0"/>
              </a:rPr>
              <a:t>En </a:t>
            </a:r>
            <a:r>
              <a:rPr lang="es-ES" b="1" i="1" dirty="0">
                <a:solidFill>
                  <a:srgbClr val="0000FF"/>
                </a:solidFill>
                <a:ea typeface="Calibri" panose="020F0502020204030204" pitchFamily="34" charset="0"/>
                <a:cs typeface="Times New Roman" panose="02020603050405020304" pitchFamily="18" charset="0"/>
              </a:rPr>
              <a:t>efecto, lo de no adulterarás, no matarás, no robarás, no codiciarás y todos los demás preceptos se resumen en esta fórmula: Amarás a tu prójimo como a ti mismo</a:t>
            </a:r>
          </a:p>
          <a:p>
            <a:pPr algn="r">
              <a:lnSpc>
                <a:spcPct val="107000"/>
              </a:lnSpc>
              <a:spcAft>
                <a:spcPts val="800"/>
              </a:spcAft>
            </a:pPr>
            <a:r>
              <a:rPr lang="es-ES" b="1" i="1" dirty="0">
                <a:solidFill>
                  <a:srgbClr val="0000FF"/>
                </a:solidFill>
                <a:ea typeface="Calibri" panose="020F0502020204030204" pitchFamily="34" charset="0"/>
                <a:cs typeface="Times New Roman" panose="02020603050405020304" pitchFamily="18" charset="0"/>
              </a:rPr>
              <a:t>Rom 13, 9</a:t>
            </a:r>
          </a:p>
          <a:p>
            <a:pPr algn="just">
              <a:lnSpc>
                <a:spcPct val="107000"/>
              </a:lnSpc>
              <a:spcAft>
                <a:spcPts val="800"/>
              </a:spcAft>
            </a:pPr>
            <a:r>
              <a:rPr lang="es-ES" sz="1400" b="1" i="1" dirty="0">
                <a:effectLst/>
                <a:latin typeface="Calibri" panose="020F0502020204030204" pitchFamily="34" charset="0"/>
                <a:ea typeface="Calibri" panose="020F0502020204030204" pitchFamily="34" charset="0"/>
                <a:cs typeface="Times New Roman" panose="02020603050405020304" pitchFamily="18" charset="0"/>
              </a:rPr>
              <a:t> </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456837137"/>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smtClean="0"/>
              <a:t>No a la discriminación de personas 2, 1-13</a:t>
            </a:r>
            <a:endParaRPr lang="es-ES" dirty="0"/>
          </a:p>
        </p:txBody>
      </p:sp>
      <p:sp>
        <p:nvSpPr>
          <p:cNvPr id="3" name="Marcador de posición de contenido 2"/>
          <p:cNvSpPr>
            <a:spLocks noGrp="1"/>
          </p:cNvSpPr>
          <p:nvPr>
            <p:ph idx="1"/>
          </p:nvPr>
        </p:nvSpPr>
        <p:spPr>
          <a:xfrm>
            <a:off x="676275" y="2031599"/>
            <a:ext cx="10220325" cy="4343400"/>
          </a:xfrm>
        </p:spPr>
        <p:txBody>
          <a:bodyPr rtlCol="0">
            <a:normAutofit fontScale="70000" lnSpcReduction="20000"/>
          </a:bodyPr>
          <a:lstStyle/>
          <a:p>
            <a:pPr marL="0" indent="0" algn="just">
              <a:buNone/>
            </a:pPr>
            <a:r>
              <a:rPr lang="es-ES" sz="5400" b="1" dirty="0">
                <a:solidFill>
                  <a:srgbClr val="0000FF"/>
                </a:solidFill>
              </a:rPr>
              <a:t>Concluye su reflexión sobre la Ley con dos imperativos “hablad y actuad”, dos dimensiones distintas y complementarias de la existencia humana, pero relacionadas y sometidas al mismo juicio</a:t>
            </a:r>
            <a:r>
              <a:rPr lang="es-ES" sz="5400" b="1" dirty="0" smtClean="0">
                <a:solidFill>
                  <a:srgbClr val="0000FF"/>
                </a:solidFill>
              </a:rPr>
              <a:t>:</a:t>
            </a:r>
          </a:p>
          <a:p>
            <a:pPr marL="0" indent="0" algn="just">
              <a:buNone/>
            </a:pPr>
            <a:endParaRPr lang="es-ES" sz="5400" b="1" dirty="0">
              <a:solidFill>
                <a:srgbClr val="0000FF"/>
              </a:solidFill>
            </a:endParaRPr>
          </a:p>
          <a:p>
            <a:pPr marL="0" indent="0" algn="ctr">
              <a:buNone/>
            </a:pPr>
            <a:r>
              <a:rPr lang="es-ES" sz="5400" b="1" dirty="0">
                <a:solidFill>
                  <a:srgbClr val="0000FF"/>
                </a:solidFill>
              </a:rPr>
              <a:t>LA ACCIÓN PONE EN EVIDENCIA </a:t>
            </a:r>
            <a:endParaRPr lang="es-ES" sz="5400" b="1" dirty="0" smtClean="0">
              <a:solidFill>
                <a:srgbClr val="0000FF"/>
              </a:solidFill>
            </a:endParaRPr>
          </a:p>
          <a:p>
            <a:pPr marL="0" indent="0" algn="ctr">
              <a:buNone/>
            </a:pPr>
            <a:r>
              <a:rPr lang="es-ES" sz="5400" b="1" dirty="0" smtClean="0">
                <a:solidFill>
                  <a:srgbClr val="0000FF"/>
                </a:solidFill>
              </a:rPr>
              <a:t>LA </a:t>
            </a:r>
            <a:r>
              <a:rPr lang="es-ES" sz="5400" b="1" dirty="0">
                <a:solidFill>
                  <a:srgbClr val="0000FF"/>
                </a:solidFill>
              </a:rPr>
              <a:t>VERACIDAD DE LAS PALABRAS</a:t>
            </a:r>
          </a:p>
          <a:p>
            <a:pPr marL="0" indent="0" algn="just">
              <a:buNone/>
            </a:pPr>
            <a:endParaRPr lang="es-ES" sz="5400" b="1" dirty="0">
              <a:solidFill>
                <a:srgbClr val="0000FF"/>
              </a:solidFill>
            </a:endParaRPr>
          </a:p>
        </p:txBody>
      </p:sp>
      <p:sp>
        <p:nvSpPr>
          <p:cNvPr id="4" name="Marcador de número de diapositiva 3"/>
          <p:cNvSpPr>
            <a:spLocks noGrp="1"/>
          </p:cNvSpPr>
          <p:nvPr>
            <p:ph type="sldNum" sz="quarter" idx="12"/>
          </p:nvPr>
        </p:nvSpPr>
        <p:spPr/>
        <p:txBody>
          <a:bodyPr/>
          <a:lstStyle/>
          <a:p>
            <a:pPr rtl="0"/>
            <a:fld id="{A7F8E3F6-DE14-48B2-B2BC-6FABA9630FB8}" type="slidenum">
              <a:rPr lang="es-ES" noProof="0" smtClean="0"/>
              <a:pPr rtl="0"/>
              <a:t>21</a:t>
            </a:fld>
            <a:endParaRPr lang="es-ES" noProof="0" dirty="0"/>
          </a:p>
        </p:txBody>
      </p:sp>
    </p:spTree>
    <p:extLst>
      <p:ext uri="{BB962C8B-B14F-4D97-AF65-F5344CB8AC3E}">
        <p14:creationId xmlns:p14="http://schemas.microsoft.com/office/powerpoint/2010/main" xmlns="" val="2613804029"/>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smtClean="0"/>
              <a:t>No a la discriminación de personas 2, 1-13</a:t>
            </a:r>
            <a:endParaRPr lang="es-ES" dirty="0"/>
          </a:p>
        </p:txBody>
      </p:sp>
      <p:sp>
        <p:nvSpPr>
          <p:cNvPr id="3" name="Marcador de posición de contenido 2"/>
          <p:cNvSpPr>
            <a:spLocks noGrp="1"/>
          </p:cNvSpPr>
          <p:nvPr>
            <p:ph idx="1"/>
          </p:nvPr>
        </p:nvSpPr>
        <p:spPr>
          <a:xfrm>
            <a:off x="676275" y="2212574"/>
            <a:ext cx="10220325" cy="3769126"/>
          </a:xfrm>
        </p:spPr>
        <p:txBody>
          <a:bodyPr rtlCol="0">
            <a:normAutofit fontScale="55000" lnSpcReduction="20000"/>
          </a:bodyPr>
          <a:lstStyle/>
          <a:p>
            <a:pPr marL="0" indent="0" algn="just">
              <a:buNone/>
            </a:pPr>
            <a:r>
              <a:rPr lang="es-ES" sz="5400" b="1" dirty="0">
                <a:solidFill>
                  <a:srgbClr val="0000FF"/>
                </a:solidFill>
              </a:rPr>
              <a:t>No debe sorprender que aparezca la palabra juicio después de la ley e introduce el término de misericordia.</a:t>
            </a:r>
          </a:p>
          <a:p>
            <a:pPr marL="0" indent="0" algn="just">
              <a:buNone/>
            </a:pPr>
            <a:r>
              <a:rPr lang="es-ES" sz="5400" b="1" dirty="0">
                <a:solidFill>
                  <a:srgbClr val="0000FF"/>
                </a:solidFill>
              </a:rPr>
              <a:t>En el Antiguo Testamento la misericordia no solo era un principio moral sino también una experiencia continua de Israel y un principio de actuación</a:t>
            </a:r>
          </a:p>
          <a:p>
            <a:pPr marL="0" indent="0" algn="just">
              <a:buNone/>
            </a:pPr>
            <a:r>
              <a:rPr lang="es-ES" sz="5400" b="1" dirty="0">
                <a:solidFill>
                  <a:srgbClr val="0000FF"/>
                </a:solidFill>
              </a:rPr>
              <a:t>Para Santiago el precepto del amor al prójimo es vinculante para la comunidad porque es ley del reino y no hay otra forma de practicar ese amor al prójimo que no sea practicando la misericordia.</a:t>
            </a:r>
          </a:p>
          <a:p>
            <a:pPr marL="0" indent="0" algn="just">
              <a:buNone/>
            </a:pPr>
            <a:endParaRPr lang="es-ES" sz="5400" b="1" dirty="0">
              <a:solidFill>
                <a:srgbClr val="0000FF"/>
              </a:solidFill>
            </a:endParaRPr>
          </a:p>
        </p:txBody>
      </p:sp>
      <p:sp>
        <p:nvSpPr>
          <p:cNvPr id="4" name="Marcador de número de diapositiva 3"/>
          <p:cNvSpPr>
            <a:spLocks noGrp="1"/>
          </p:cNvSpPr>
          <p:nvPr>
            <p:ph type="sldNum" sz="quarter" idx="12"/>
          </p:nvPr>
        </p:nvSpPr>
        <p:spPr/>
        <p:txBody>
          <a:bodyPr/>
          <a:lstStyle/>
          <a:p>
            <a:pPr rtl="0"/>
            <a:fld id="{A7F8E3F6-DE14-48B2-B2BC-6FABA9630FB8}" type="slidenum">
              <a:rPr lang="es-ES" noProof="0" smtClean="0"/>
              <a:pPr rtl="0"/>
              <a:t>22</a:t>
            </a:fld>
            <a:endParaRPr lang="es-ES" noProof="0" dirty="0"/>
          </a:p>
        </p:txBody>
      </p:sp>
    </p:spTree>
    <p:extLst>
      <p:ext uri="{BB962C8B-B14F-4D97-AF65-F5344CB8AC3E}">
        <p14:creationId xmlns:p14="http://schemas.microsoft.com/office/powerpoint/2010/main" xmlns="" val="34544647"/>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95398" y="3543300"/>
            <a:ext cx="8046720" cy="1557338"/>
          </a:xfrm>
        </p:spPr>
        <p:txBody>
          <a:bodyPr>
            <a:normAutofit/>
          </a:bodyPr>
          <a:lstStyle/>
          <a:p>
            <a:pPr marL="685800" lvl="0" indent="-685800" algn="just">
              <a:buFont typeface="Wingdings" panose="05000000000000000000" pitchFamily="2" charset="2"/>
              <a:buChar char="Ø"/>
            </a:pPr>
            <a:r>
              <a:rPr lang="es-ES" sz="4800" b="1" dirty="0" smtClean="0">
                <a:solidFill>
                  <a:srgbClr val="0000FF"/>
                </a:solidFill>
              </a:rPr>
              <a:t>LA </a:t>
            </a:r>
            <a:r>
              <a:rPr lang="es-ES" sz="4800" b="1" dirty="0">
                <a:solidFill>
                  <a:srgbClr val="0000FF"/>
                </a:solidFill>
              </a:rPr>
              <a:t>FE SIN OBRAS ESTÁ MUERTA</a:t>
            </a:r>
            <a:endParaRPr lang="es-ES" sz="4800" dirty="0">
              <a:solidFill>
                <a:srgbClr val="0000FF"/>
              </a:solidFill>
            </a:endParaRPr>
          </a:p>
        </p:txBody>
      </p:sp>
    </p:spTree>
    <p:extLst>
      <p:ext uri="{BB962C8B-B14F-4D97-AF65-F5344CB8AC3E}">
        <p14:creationId xmlns:p14="http://schemas.microsoft.com/office/powerpoint/2010/main" xmlns="" val="3636975248"/>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a:t>L</a:t>
            </a:r>
            <a:r>
              <a:rPr lang="es-ES" dirty="0" smtClean="0"/>
              <a:t>a fe sin obras está muerta 2, 14-26</a:t>
            </a:r>
            <a:endParaRPr lang="es-ES" dirty="0"/>
          </a:p>
        </p:txBody>
      </p:sp>
      <p:sp>
        <p:nvSpPr>
          <p:cNvPr id="3" name="Marcador de posición de contenido 2"/>
          <p:cNvSpPr>
            <a:spLocks noGrp="1"/>
          </p:cNvSpPr>
          <p:nvPr>
            <p:ph idx="1"/>
          </p:nvPr>
        </p:nvSpPr>
        <p:spPr>
          <a:xfrm>
            <a:off x="971549" y="1790700"/>
            <a:ext cx="10677525" cy="4343400"/>
          </a:xfrm>
        </p:spPr>
        <p:txBody>
          <a:bodyPr rtlCol="0">
            <a:noAutofit/>
          </a:bodyPr>
          <a:lstStyle/>
          <a:p>
            <a:pPr marL="0" indent="0" algn="just">
              <a:buNone/>
            </a:pPr>
            <a:r>
              <a:rPr lang="es-ES" sz="2600" b="1" dirty="0">
                <a:solidFill>
                  <a:srgbClr val="002060"/>
                </a:solidFill>
              </a:rPr>
              <a:t> </a:t>
            </a:r>
            <a:r>
              <a:rPr lang="es-ES" sz="2600" b="1" i="1" dirty="0">
                <a:solidFill>
                  <a:srgbClr val="002060"/>
                </a:solidFill>
              </a:rPr>
              <a:t> </a:t>
            </a:r>
            <a:r>
              <a:rPr lang="es-ES" sz="2600" b="1" i="1" dirty="0">
                <a:solidFill>
                  <a:srgbClr val="0000FF"/>
                </a:solidFill>
              </a:rPr>
              <a:t> </a:t>
            </a:r>
            <a:r>
              <a:rPr lang="es-ES" sz="2000" b="1" i="1" dirty="0">
                <a:solidFill>
                  <a:srgbClr val="0000FF"/>
                </a:solidFill>
              </a:rPr>
              <a:t>14.¿De qué sirve, hermanos míos, que alguien diga: «Tengo fe», si no tiene obras? ¿Acaso podrá salvarle la fe? 15.Si un hermano o una hermana están desnudos y carecen del sustento diario, 16.y alguno de vosotros les dice: «Idos en paz, calentaos y hartaos», pero no les dais lo necesario para el cuerpo, ¿de qué sirve? 17.Así también la fe, si no tiene obras, está realmente muerta. 18.Y al contrario, alguno podrá decir: «¿Tú tienes fe?; pues yo tengo obras. Pruébame tu fe sin obras y yo te probaré por las obras mi fe. 19.¿Tú crees que hay un solo Dios? Haces bien. También los demonios lo creen y tiemblan. 20.¿Quieres saber tú, insensato, que la fe sin obras es estéril? 21.Abraham nuestro padre ¿no alcanzó la justificación por las obras cuando ofreció a su hijo Isaac sobre el altar? 22.¿Ves cómo la fe cooperaba con sus obras y, por las obras, la fe alcanzó su perfección? 23.Y alcanzó pleno cumplimiento la Escritura que dice: Creyó Abraham en Dios y le fue reputado como justicia y fue llamado amigo de Dios.» 24.Ya veis cómo el hombre es justificado por las obras y no por la fe solamente. 25.Del mismo modo Rajab, la prostituta, ¿no quedó justificada por las obras dando hospedaje a los mensajeros y haciéndoles marchar por otro camino? 26.Porque así como el cuerpo sin espíritu está muerto, así también la fe sin obras está muerta."</a:t>
            </a:r>
          </a:p>
        </p:txBody>
      </p:sp>
      <p:sp>
        <p:nvSpPr>
          <p:cNvPr id="4" name="Marcador de número de diapositiva 3"/>
          <p:cNvSpPr>
            <a:spLocks noGrp="1"/>
          </p:cNvSpPr>
          <p:nvPr>
            <p:ph type="sldNum" sz="quarter" idx="12"/>
          </p:nvPr>
        </p:nvSpPr>
        <p:spPr/>
        <p:txBody>
          <a:bodyPr/>
          <a:lstStyle/>
          <a:p>
            <a:pPr rtl="0"/>
            <a:fld id="{A7F8E3F6-DE14-48B2-B2BC-6FABA9630FB8}" type="slidenum">
              <a:rPr lang="es-ES" noProof="0" smtClean="0"/>
              <a:pPr rtl="0"/>
              <a:t>24</a:t>
            </a:fld>
            <a:endParaRPr lang="es-ES" noProof="0" dirty="0"/>
          </a:p>
        </p:txBody>
      </p:sp>
    </p:spTree>
    <p:extLst>
      <p:ext uri="{BB962C8B-B14F-4D97-AF65-F5344CB8AC3E}">
        <p14:creationId xmlns:p14="http://schemas.microsoft.com/office/powerpoint/2010/main" xmlns="" val="2806457475"/>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a:t>L</a:t>
            </a:r>
            <a:r>
              <a:rPr lang="es-ES" dirty="0" smtClean="0"/>
              <a:t>a fe sin obras está muerta 2, 14-26</a:t>
            </a:r>
            <a:endParaRPr lang="es-ES" dirty="0"/>
          </a:p>
        </p:txBody>
      </p:sp>
      <p:sp>
        <p:nvSpPr>
          <p:cNvPr id="3" name="Marcador de posición de contenido 2"/>
          <p:cNvSpPr>
            <a:spLocks noGrp="1"/>
          </p:cNvSpPr>
          <p:nvPr>
            <p:ph idx="1"/>
          </p:nvPr>
        </p:nvSpPr>
        <p:spPr>
          <a:xfrm>
            <a:off x="1295400" y="2352675"/>
            <a:ext cx="8162925" cy="4343400"/>
          </a:xfrm>
        </p:spPr>
        <p:txBody>
          <a:bodyPr rtlCol="0">
            <a:noAutofit/>
          </a:bodyPr>
          <a:lstStyle/>
          <a:p>
            <a:pPr marL="0" indent="0" algn="just">
              <a:buNone/>
            </a:pPr>
            <a:r>
              <a:rPr lang="es-ES" sz="2600" b="1" dirty="0">
                <a:solidFill>
                  <a:srgbClr val="002060"/>
                </a:solidFill>
              </a:rPr>
              <a:t> </a:t>
            </a:r>
            <a:r>
              <a:rPr lang="es-ES" sz="2600" b="1" i="1" dirty="0">
                <a:solidFill>
                  <a:srgbClr val="002060"/>
                </a:solidFill>
              </a:rPr>
              <a:t> </a:t>
            </a:r>
            <a:r>
              <a:rPr lang="es-ES" sz="2600" b="1" i="1" dirty="0">
                <a:solidFill>
                  <a:srgbClr val="0000FF"/>
                </a:solidFill>
              </a:rPr>
              <a:t> </a:t>
            </a:r>
            <a:r>
              <a:rPr lang="es-ES" sz="2000" b="1" dirty="0">
                <a:solidFill>
                  <a:srgbClr val="0000FF"/>
                </a:solidFill>
              </a:rPr>
              <a:t>Santiago presenta a sus lectores toda una batería de preguntas. La primera de ellas desafía a los que dicen tener fe sin tener obras, la segunda vuelve a ser una pregunta retórica, formulada para que la respuesta sea negativa.</a:t>
            </a:r>
          </a:p>
          <a:p>
            <a:pPr marL="0" indent="0" algn="just">
              <a:buNone/>
            </a:pPr>
            <a:r>
              <a:rPr lang="es-ES" sz="2000" b="1" dirty="0">
                <a:solidFill>
                  <a:srgbClr val="0000FF"/>
                </a:solidFill>
              </a:rPr>
              <a:t>El escenario que presenta de la comunidad, desnudez y hambre, es el escenario perfecto para hacer efectiva la fe con el compromiso de ayuda fraterna.</a:t>
            </a:r>
          </a:p>
          <a:p>
            <a:pPr marL="0" indent="0" algn="just">
              <a:buNone/>
            </a:pPr>
            <a:r>
              <a:rPr lang="es-ES" sz="2000" b="1" dirty="0">
                <a:solidFill>
                  <a:srgbClr val="0000FF"/>
                </a:solidFill>
              </a:rPr>
              <a:t>El término fe va a aparecer 11 de las 15 menciones de toda la Carta., 12 de las 13 obras y todas las menciones del verbo creer.</a:t>
            </a:r>
          </a:p>
        </p:txBody>
      </p:sp>
      <p:sp>
        <p:nvSpPr>
          <p:cNvPr id="4" name="Marcador de número de diapositiva 3"/>
          <p:cNvSpPr>
            <a:spLocks noGrp="1"/>
          </p:cNvSpPr>
          <p:nvPr>
            <p:ph type="sldNum" sz="quarter" idx="12"/>
          </p:nvPr>
        </p:nvSpPr>
        <p:spPr/>
        <p:txBody>
          <a:bodyPr/>
          <a:lstStyle/>
          <a:p>
            <a:pPr rtl="0"/>
            <a:fld id="{A7F8E3F6-DE14-48B2-B2BC-6FABA9630FB8}" type="slidenum">
              <a:rPr lang="es-ES" noProof="0" smtClean="0"/>
              <a:pPr rtl="0"/>
              <a:t>25</a:t>
            </a:fld>
            <a:endParaRPr lang="es-ES" noProof="0" dirty="0"/>
          </a:p>
        </p:txBody>
      </p:sp>
    </p:spTree>
    <p:extLst>
      <p:ext uri="{BB962C8B-B14F-4D97-AF65-F5344CB8AC3E}">
        <p14:creationId xmlns:p14="http://schemas.microsoft.com/office/powerpoint/2010/main" xmlns="" val="2440606611"/>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a:t>L</a:t>
            </a:r>
            <a:r>
              <a:rPr lang="es-ES" dirty="0" smtClean="0"/>
              <a:t>a fe sin obras está muerta 2, 14-26</a:t>
            </a:r>
            <a:endParaRPr lang="es-ES" dirty="0"/>
          </a:p>
        </p:txBody>
      </p:sp>
      <p:sp>
        <p:nvSpPr>
          <p:cNvPr id="3" name="Marcador de posición de contenido 2"/>
          <p:cNvSpPr>
            <a:spLocks noGrp="1"/>
          </p:cNvSpPr>
          <p:nvPr>
            <p:ph idx="1"/>
          </p:nvPr>
        </p:nvSpPr>
        <p:spPr>
          <a:xfrm>
            <a:off x="628650" y="1661791"/>
            <a:ext cx="10396537" cy="4343400"/>
          </a:xfrm>
        </p:spPr>
        <p:txBody>
          <a:bodyPr rtlCol="0">
            <a:noAutofit/>
          </a:bodyPr>
          <a:lstStyle/>
          <a:p>
            <a:pPr marL="0" indent="0" algn="just">
              <a:buNone/>
            </a:pPr>
            <a:r>
              <a:rPr lang="es-ES" sz="2600" b="1" dirty="0">
                <a:solidFill>
                  <a:srgbClr val="0000FF"/>
                </a:solidFill>
              </a:rPr>
              <a:t>Para algunos el versículo 18 es el más difícil de toda la Carta.</a:t>
            </a:r>
          </a:p>
          <a:p>
            <a:pPr marL="0" indent="0" algn="just">
              <a:buNone/>
            </a:pPr>
            <a:r>
              <a:rPr lang="es-ES" sz="2600" b="1" dirty="0">
                <a:solidFill>
                  <a:srgbClr val="0000FF"/>
                </a:solidFill>
              </a:rPr>
              <a:t>Más que el diálogo entre el autor y un adversario, se suele entender como el discurso de una persona que actúa frente a otra que afirma tener fe. </a:t>
            </a:r>
          </a:p>
          <a:p>
            <a:pPr marL="0" indent="0" algn="just">
              <a:buNone/>
            </a:pPr>
            <a:r>
              <a:rPr lang="es-ES" sz="2600" b="1" dirty="0">
                <a:solidFill>
                  <a:srgbClr val="0000FF"/>
                </a:solidFill>
              </a:rPr>
              <a:t>Una dice tener fe y otra demuestra tener fe.</a:t>
            </a:r>
          </a:p>
          <a:p>
            <a:pPr marL="0" indent="0" algn="just">
              <a:buNone/>
            </a:pPr>
            <a:r>
              <a:rPr lang="es-ES" sz="2600" b="1" dirty="0">
                <a:solidFill>
                  <a:srgbClr val="0000FF"/>
                </a:solidFill>
              </a:rPr>
              <a:t>La disyuntiva no es tanto entre fe y obras, como entre tener o no tener fe. Entre una fe vacía y una fe plena. Lo mismo que se decía en el Capítulo 1 respecto a la religiosidad.</a:t>
            </a:r>
          </a:p>
          <a:p>
            <a:pPr marL="0" indent="0" algn="just">
              <a:buNone/>
            </a:pPr>
            <a:r>
              <a:rPr lang="es-ES" sz="2600" b="1" dirty="0">
                <a:solidFill>
                  <a:srgbClr val="0000FF"/>
                </a:solidFill>
              </a:rPr>
              <a:t>La actuación muestra y demuestra la fe, la hace visible porque la pone en evidencia y la demuestra porque comprueba y constata su autenticidad.</a:t>
            </a:r>
          </a:p>
        </p:txBody>
      </p:sp>
      <p:sp>
        <p:nvSpPr>
          <p:cNvPr id="4" name="Marcador de número de diapositiva 3"/>
          <p:cNvSpPr>
            <a:spLocks noGrp="1"/>
          </p:cNvSpPr>
          <p:nvPr>
            <p:ph type="sldNum" sz="quarter" idx="12"/>
          </p:nvPr>
        </p:nvSpPr>
        <p:spPr/>
        <p:txBody>
          <a:bodyPr/>
          <a:lstStyle/>
          <a:p>
            <a:pPr rtl="0"/>
            <a:fld id="{A7F8E3F6-DE14-48B2-B2BC-6FABA9630FB8}" type="slidenum">
              <a:rPr lang="es-ES" noProof="0" smtClean="0"/>
              <a:pPr rtl="0"/>
              <a:t>26</a:t>
            </a:fld>
            <a:endParaRPr lang="es-ES" noProof="0" dirty="0"/>
          </a:p>
        </p:txBody>
      </p:sp>
    </p:spTree>
    <p:extLst>
      <p:ext uri="{BB962C8B-B14F-4D97-AF65-F5344CB8AC3E}">
        <p14:creationId xmlns:p14="http://schemas.microsoft.com/office/powerpoint/2010/main" xmlns="" val="382125997"/>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a:t>L</a:t>
            </a:r>
            <a:r>
              <a:rPr lang="es-ES" dirty="0" smtClean="0"/>
              <a:t>a fe sin obras está muerta 2, 14-26</a:t>
            </a:r>
            <a:endParaRPr lang="es-ES" dirty="0"/>
          </a:p>
        </p:txBody>
      </p:sp>
      <p:sp>
        <p:nvSpPr>
          <p:cNvPr id="3" name="Marcador de posición de contenido 2"/>
          <p:cNvSpPr>
            <a:spLocks noGrp="1"/>
          </p:cNvSpPr>
          <p:nvPr>
            <p:ph idx="1"/>
          </p:nvPr>
        </p:nvSpPr>
        <p:spPr>
          <a:xfrm>
            <a:off x="733425" y="2031599"/>
            <a:ext cx="10396537" cy="4343400"/>
          </a:xfrm>
        </p:spPr>
        <p:txBody>
          <a:bodyPr rtlCol="0">
            <a:noAutofit/>
          </a:bodyPr>
          <a:lstStyle/>
          <a:p>
            <a:pPr marL="0" indent="0" algn="just">
              <a:buNone/>
            </a:pPr>
            <a:r>
              <a:rPr lang="es-ES" sz="2600" b="1" dirty="0">
                <a:solidFill>
                  <a:srgbClr val="0000FF"/>
                </a:solidFill>
              </a:rPr>
              <a:t>No pone las obras por encima de la fe, lo que quiere resaltar es la necesidad de unas fe consecuente que se lleva a la práctica por medio de las obras “La fe sin obras es inútil, es un cadáver, no sirve para nada, es una farsa”. </a:t>
            </a:r>
          </a:p>
          <a:p>
            <a:pPr marL="0" indent="0" algn="just">
              <a:buNone/>
            </a:pPr>
            <a:r>
              <a:rPr lang="es-ES" sz="2600" b="1" dirty="0" smtClean="0">
                <a:solidFill>
                  <a:srgbClr val="0000FF"/>
                </a:solidFill>
              </a:rPr>
              <a:t>También </a:t>
            </a:r>
            <a:r>
              <a:rPr lang="es-ES" sz="2600" b="1" dirty="0">
                <a:solidFill>
                  <a:srgbClr val="0000FF"/>
                </a:solidFill>
              </a:rPr>
              <a:t>es un exponente de la doble vida.</a:t>
            </a:r>
          </a:p>
          <a:p>
            <a:pPr marL="0" indent="0" algn="just">
              <a:buNone/>
            </a:pPr>
            <a:r>
              <a:rPr lang="es-ES" sz="2600" b="1" dirty="0">
                <a:solidFill>
                  <a:srgbClr val="0000FF"/>
                </a:solidFill>
              </a:rPr>
              <a:t>La afirmación monoteísta de que “Dios es uno” evoca la plegaria judía del SHEMÁ</a:t>
            </a:r>
          </a:p>
        </p:txBody>
      </p:sp>
      <p:sp>
        <p:nvSpPr>
          <p:cNvPr id="4" name="Marcador de número de diapositiva 3"/>
          <p:cNvSpPr>
            <a:spLocks noGrp="1"/>
          </p:cNvSpPr>
          <p:nvPr>
            <p:ph type="sldNum" sz="quarter" idx="12"/>
          </p:nvPr>
        </p:nvSpPr>
        <p:spPr/>
        <p:txBody>
          <a:bodyPr/>
          <a:lstStyle/>
          <a:p>
            <a:pPr rtl="0"/>
            <a:fld id="{A7F8E3F6-DE14-48B2-B2BC-6FABA9630FB8}" type="slidenum">
              <a:rPr lang="es-ES" noProof="0" smtClean="0"/>
              <a:pPr rtl="0"/>
              <a:t>27</a:t>
            </a:fld>
            <a:endParaRPr lang="es-ES" noProof="0" dirty="0"/>
          </a:p>
        </p:txBody>
      </p:sp>
    </p:spTree>
    <p:extLst>
      <p:ext uri="{BB962C8B-B14F-4D97-AF65-F5344CB8AC3E}">
        <p14:creationId xmlns:p14="http://schemas.microsoft.com/office/powerpoint/2010/main" xmlns="" val="1000181578"/>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a:t>L</a:t>
            </a:r>
            <a:r>
              <a:rPr lang="es-ES" dirty="0" smtClean="0"/>
              <a:t>a fe sin obras está muerta 2, 14-26</a:t>
            </a:r>
            <a:endParaRPr lang="es-ES" dirty="0"/>
          </a:p>
        </p:txBody>
      </p:sp>
      <p:sp>
        <p:nvSpPr>
          <p:cNvPr id="4" name="Marcador de número de diapositiva 3"/>
          <p:cNvSpPr>
            <a:spLocks noGrp="1"/>
          </p:cNvSpPr>
          <p:nvPr>
            <p:ph type="sldNum" sz="quarter" idx="12"/>
          </p:nvPr>
        </p:nvSpPr>
        <p:spPr/>
        <p:txBody>
          <a:bodyPr/>
          <a:lstStyle/>
          <a:p>
            <a:pPr rtl="0"/>
            <a:fld id="{A7F8E3F6-DE14-48B2-B2BC-6FABA9630FB8}" type="slidenum">
              <a:rPr lang="es-ES" noProof="0" smtClean="0"/>
              <a:pPr rtl="0"/>
              <a:t>28</a:t>
            </a:fld>
            <a:endParaRPr lang="es-ES" noProof="0" dirty="0"/>
          </a:p>
        </p:txBody>
      </p:sp>
      <p:sp>
        <p:nvSpPr>
          <p:cNvPr id="7" name="Cuadro de texto 2"/>
          <p:cNvSpPr txBox="1">
            <a:spLocks noChangeArrowheads="1"/>
          </p:cNvSpPr>
          <p:nvPr/>
        </p:nvSpPr>
        <p:spPr bwMode="auto">
          <a:xfrm>
            <a:off x="352425" y="1706479"/>
            <a:ext cx="11201400" cy="480568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just">
              <a:lnSpc>
                <a:spcPct val="107000"/>
              </a:lnSpc>
              <a:spcAft>
                <a:spcPts val="800"/>
              </a:spcAft>
            </a:pPr>
            <a:r>
              <a:rPr lang="es-ES" sz="1200" b="1" dirty="0">
                <a:effectLst/>
                <a:latin typeface="Calibri" panose="020F0502020204030204" pitchFamily="34" charset="0"/>
                <a:ea typeface="Calibri" panose="020F0502020204030204" pitchFamily="34" charset="0"/>
                <a:cs typeface="Times New Roman" panose="02020603050405020304" pitchFamily="18" charset="0"/>
              </a:rPr>
              <a:t>El primer verso del Shema está tomado del Deuteronomio. Es considerado como la declaración más esencial de la fe judía. Tradicionalmente es recitado con la mano sobre los ojos.</a:t>
            </a:r>
          </a:p>
          <a:p>
            <a:pPr algn="ctr">
              <a:lnSpc>
                <a:spcPct val="107000"/>
              </a:lnSpc>
              <a:spcAft>
                <a:spcPts val="800"/>
              </a:spcAft>
            </a:pPr>
            <a:r>
              <a:rPr lang="es-ES" sz="1200" b="1" dirty="0">
                <a:effectLst/>
                <a:latin typeface="Calibri" panose="020F0502020204030204" pitchFamily="34" charset="0"/>
                <a:ea typeface="Calibri" panose="020F0502020204030204" pitchFamily="34" charset="0"/>
                <a:cs typeface="Times New Roman" panose="02020603050405020304" pitchFamily="18" charset="0"/>
              </a:rPr>
              <a:t>Escucha Israel, el Señor es tu Dios, el Señor es Uno.</a:t>
            </a:r>
          </a:p>
          <a:p>
            <a:pPr algn="ctr">
              <a:lnSpc>
                <a:spcPct val="107000"/>
              </a:lnSpc>
              <a:spcAft>
                <a:spcPts val="800"/>
              </a:spcAft>
            </a:pPr>
            <a:r>
              <a:rPr lang="es-ES" sz="1200" b="1" dirty="0">
                <a:effectLst/>
                <a:latin typeface="Calibri" panose="020F0502020204030204" pitchFamily="34" charset="0"/>
                <a:ea typeface="Calibri" panose="020F0502020204030204" pitchFamily="34" charset="0"/>
                <a:cs typeface="Times New Roman" panose="02020603050405020304" pitchFamily="18" charset="0"/>
              </a:rPr>
              <a:t>Bendito es el nombre de Su glorioso reino por y para siempre </a:t>
            </a:r>
            <a:r>
              <a:rPr lang="es-ES" sz="1200" b="1" i="1" dirty="0">
                <a:effectLst/>
                <a:latin typeface="Calibri" panose="020F0502020204030204" pitchFamily="34" charset="0"/>
                <a:ea typeface="Calibri" panose="020F0502020204030204" pitchFamily="34" charset="0"/>
                <a:cs typeface="Times New Roman" panose="02020603050405020304" pitchFamily="18" charset="0"/>
              </a:rPr>
              <a:t>(en voz baja)</a:t>
            </a:r>
            <a:endParaRPr lang="es-ES" sz="12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200" b="1" dirty="0">
                <a:effectLst/>
                <a:latin typeface="Calibri" panose="020F0502020204030204" pitchFamily="34" charset="0"/>
                <a:ea typeface="Calibri" panose="020F0502020204030204" pitchFamily="34" charset="0"/>
                <a:cs typeface="Times New Roman" panose="02020603050405020304" pitchFamily="18" charset="0"/>
              </a:rPr>
              <a:t>Fue dicho en el Monte Sinaí por el pueblo judío al recibir la Torá y por los hijos de Jacob a su padre antes de morir. Hoy en día se dice al levantarse en la mañana, al acostarse en la noche, al rezar en la tarde, al leer  la Torá y al morir.</a:t>
            </a:r>
          </a:p>
          <a:p>
            <a:pPr algn="just">
              <a:lnSpc>
                <a:spcPct val="107000"/>
              </a:lnSpc>
              <a:spcAft>
                <a:spcPts val="800"/>
              </a:spcAft>
            </a:pPr>
            <a:r>
              <a:rPr lang="es-ES" sz="1000" b="1" i="1" dirty="0">
                <a:effectLst/>
                <a:latin typeface="Calibri" panose="020F0502020204030204" pitchFamily="34" charset="0"/>
                <a:ea typeface="Calibri" panose="020F0502020204030204" pitchFamily="34" charset="0"/>
                <a:cs typeface="Times New Roman" panose="02020603050405020304" pitchFamily="18" charset="0"/>
              </a:rPr>
              <a:t>Deuteronomio 6:5-9:</a:t>
            </a:r>
            <a:endParaRPr lang="es-ES" sz="12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000" b="1" i="1" dirty="0">
                <a:effectLst/>
                <a:latin typeface="Calibri" panose="020F0502020204030204" pitchFamily="34" charset="0"/>
                <a:ea typeface="Calibri" panose="020F0502020204030204" pitchFamily="34" charset="0"/>
                <a:cs typeface="Times New Roman" panose="02020603050405020304" pitchFamily="18" charset="0"/>
              </a:rPr>
              <a:t>Amarás al Eterno tu Dios con todo tu corazón, con toda tu alma y con toda tu fuerza. Y llevarás dentro del corazón estos mandatos que hoy te doy. Los inculcarás a tus hijos y hablarás de ellos cuando estés en tu casa, cuando viajes, cuando te acuestes y cuando te levantes. Y los tendrás atados como señal en tu mano y serán como frontales entre tus ojos. Los tendrás escritos en las jambas de las puertas de tu casa y en los portales de la ciudad.</a:t>
            </a:r>
            <a:endParaRPr lang="es-ES" sz="12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000" b="1" i="1" dirty="0">
                <a:effectLst/>
                <a:latin typeface="Calibri" panose="020F0502020204030204" pitchFamily="34" charset="0"/>
                <a:ea typeface="Calibri" panose="020F0502020204030204" pitchFamily="34" charset="0"/>
                <a:cs typeface="Times New Roman" panose="02020603050405020304" pitchFamily="18" charset="0"/>
              </a:rPr>
              <a:t>Deuteronomio 11:13:21:</a:t>
            </a:r>
            <a:endParaRPr lang="es-ES" sz="12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000" b="1" i="1" dirty="0">
                <a:effectLst/>
                <a:latin typeface="Calibri" panose="020F0502020204030204" pitchFamily="34" charset="0"/>
                <a:ea typeface="Calibri" panose="020F0502020204030204" pitchFamily="34" charset="0"/>
                <a:cs typeface="Times New Roman" panose="02020603050405020304" pitchFamily="18" charset="0"/>
              </a:rPr>
              <a:t>Y sucederá, si cumplís diligentemente los mandamientos que hoy os prescribo, amando al Eterno vuestro Dios para servirle con todo vuestro corazón y toda vuestra alma, que haré llegar la lluvia en tu tierra en su tiempo, la primera lluvia y la última, para que coseches tu trigo, tu mosto y tu aceite. También daré hierba en vuestros campos para vuestro ganado y de él comerás y te saciarás. Cuidad que vuestro corazón no os descarríe apartándoos para servir a otros dioses y postraros ante ellos, porque si ello ocurre, se encenderá la ira del Eterno contra vosotros e impedirá que el cielo os traiga la lluvia, que la tierra os dé su fruto y pereceréis presto en la buena tierra que os dio el Eterno. Por lo tanto, pondréis mis palabras en vuestro corazón y en vuestra alma y las ataréis por señal en vuestra mano y por frontales entre vuestros ojos. Las enseñaréis a vuestros hijos, hablando acerca de ellas cuando estéis sentados en vuestra casa, cuando andéis por el camino, cuando os acostéis y cuando os levantéis. Y las escribirás sobre las jambas de las puertas de tu casa y en tus portales para que tus días se prolonguen y también los días de tus hijos, en la tierra que el Eterno juró dar a tus padres, como los días del cielo sobre la tierra.</a:t>
            </a:r>
            <a:endParaRPr lang="es-ES" sz="12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000" b="1" i="1" dirty="0">
                <a:effectLst/>
                <a:latin typeface="Calibri" panose="020F0502020204030204" pitchFamily="34" charset="0"/>
                <a:ea typeface="Calibri" panose="020F0502020204030204" pitchFamily="34" charset="0"/>
                <a:cs typeface="Times New Roman" panose="02020603050405020304" pitchFamily="18" charset="0"/>
              </a:rPr>
              <a:t>Números 15:37-41:</a:t>
            </a:r>
            <a:endParaRPr lang="es-ES" sz="12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000" b="1" i="1" dirty="0">
                <a:effectLst/>
                <a:latin typeface="Calibri" panose="020F0502020204030204" pitchFamily="34" charset="0"/>
                <a:ea typeface="Calibri" panose="020F0502020204030204" pitchFamily="34" charset="0"/>
                <a:cs typeface="Times New Roman" panose="02020603050405020304" pitchFamily="18" charset="0"/>
              </a:rPr>
              <a:t>Y le dijo el Eterno a Moisés: “Dile a los hijos de Israel que se hagan flecos en los bordes de sus mantos, por todas sus generaciones y que se pongan sobre los flecos del extremo un cordón celeste. Y los flecos os servirán para recordar, al verlos, todos los mandamientos del Eterno para cumplirlos y no desviaros de ellos siguiendo a vuestro corazón y a vuestros ojos, los caminos usuales de vuestras idolatrías. Os acordaréis así de cumplir Mis mandatos para ser santos ante vuestro Dios. Yo, el Eterno, vuestro Dios que os libró de la tierra de Egipto para ser vuestro Dios. Yo, el Eterno, vuestro Dios”.</a:t>
            </a:r>
            <a:endParaRPr lang="es-ES" sz="12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089885074"/>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a:t>L</a:t>
            </a:r>
            <a:r>
              <a:rPr lang="es-ES" dirty="0" smtClean="0"/>
              <a:t>a fe sin obras está muerta 2, 14-26</a:t>
            </a:r>
            <a:endParaRPr lang="es-ES" dirty="0"/>
          </a:p>
        </p:txBody>
      </p:sp>
      <p:sp>
        <p:nvSpPr>
          <p:cNvPr id="3" name="Marcador de posición de contenido 2"/>
          <p:cNvSpPr>
            <a:spLocks noGrp="1"/>
          </p:cNvSpPr>
          <p:nvPr>
            <p:ph idx="1"/>
          </p:nvPr>
        </p:nvSpPr>
        <p:spPr>
          <a:xfrm>
            <a:off x="438151" y="2031599"/>
            <a:ext cx="11153774" cy="4343400"/>
          </a:xfrm>
        </p:spPr>
        <p:txBody>
          <a:bodyPr rtlCol="0">
            <a:noAutofit/>
          </a:bodyPr>
          <a:lstStyle/>
          <a:p>
            <a:pPr marL="0" indent="0" algn="just">
              <a:buNone/>
            </a:pPr>
            <a:r>
              <a:rPr lang="es-ES" sz="2600" b="1" dirty="0">
                <a:solidFill>
                  <a:srgbClr val="0000FF"/>
                </a:solidFill>
              </a:rPr>
              <a:t>Las referencias en el Nuevo Testamento a los demonios los identifican con los espíritus inmundos que atormentan a los creyentes.</a:t>
            </a:r>
          </a:p>
          <a:p>
            <a:pPr marL="0" indent="0" algn="just">
              <a:buNone/>
            </a:pPr>
            <a:r>
              <a:rPr lang="es-ES" sz="2600" b="1" dirty="0">
                <a:solidFill>
                  <a:srgbClr val="0000FF"/>
                </a:solidFill>
              </a:rPr>
              <a:t>Para Santiago una fe sin obras no salva a nadie, porque es una fe muerta.</a:t>
            </a:r>
          </a:p>
          <a:p>
            <a:pPr marL="0" indent="0" algn="just">
              <a:buNone/>
            </a:pPr>
            <a:r>
              <a:rPr lang="es-ES" sz="2600" b="1" dirty="0">
                <a:solidFill>
                  <a:srgbClr val="0000FF"/>
                </a:solidFill>
              </a:rPr>
              <a:t>No entra en la justificación por la fe  de San Pablo presente en su Carta a Los Romanos (3,28; 4,2) y a los Gálatas (2,16; 3,5-7)</a:t>
            </a:r>
          </a:p>
          <a:p>
            <a:pPr marL="0" indent="0" algn="just">
              <a:buNone/>
            </a:pPr>
            <a:r>
              <a:rPr lang="es-ES" sz="2600" b="1" dirty="0">
                <a:solidFill>
                  <a:srgbClr val="0000FF"/>
                </a:solidFill>
              </a:rPr>
              <a:t>La formulación de San Pablo tampoco contrapone exactamente la fe a las obras, sino el régimen de la fe al régimen de la Ley, el de Cristo al de Moisés, pues solo en Cristo se puede lograr la salvación y la fe de Cristo requiere la actividad del amor (Gál 5,6; 1 Cor 13,1-11).</a:t>
            </a:r>
          </a:p>
        </p:txBody>
      </p:sp>
      <p:sp>
        <p:nvSpPr>
          <p:cNvPr id="4" name="Marcador de número de diapositiva 3"/>
          <p:cNvSpPr>
            <a:spLocks noGrp="1"/>
          </p:cNvSpPr>
          <p:nvPr>
            <p:ph type="sldNum" sz="quarter" idx="12"/>
          </p:nvPr>
        </p:nvSpPr>
        <p:spPr/>
        <p:txBody>
          <a:bodyPr/>
          <a:lstStyle/>
          <a:p>
            <a:pPr rtl="0"/>
            <a:fld id="{A7F8E3F6-DE14-48B2-B2BC-6FABA9630FB8}" type="slidenum">
              <a:rPr lang="es-ES" noProof="0" smtClean="0"/>
              <a:pPr rtl="0"/>
              <a:t>29</a:t>
            </a:fld>
            <a:endParaRPr lang="es-ES" noProof="0" dirty="0"/>
          </a:p>
        </p:txBody>
      </p:sp>
    </p:spTree>
    <p:extLst>
      <p:ext uri="{BB962C8B-B14F-4D97-AF65-F5344CB8AC3E}">
        <p14:creationId xmlns:p14="http://schemas.microsoft.com/office/powerpoint/2010/main" xmlns="" val="2858149455"/>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dirty="0" smtClean="0"/>
              <a:t>ESQUEMA</a:t>
            </a:r>
            <a:endParaRPr lang="es-ES" dirty="0"/>
          </a:p>
        </p:txBody>
      </p:sp>
      <p:sp>
        <p:nvSpPr>
          <p:cNvPr id="8" name="Rectángulo 7"/>
          <p:cNvSpPr/>
          <p:nvPr/>
        </p:nvSpPr>
        <p:spPr>
          <a:xfrm>
            <a:off x="495300" y="1850684"/>
            <a:ext cx="11334750" cy="4524315"/>
          </a:xfrm>
          <a:prstGeom prst="rect">
            <a:avLst/>
          </a:prstGeom>
        </p:spPr>
        <p:txBody>
          <a:bodyPr wrap="square">
            <a:spAutoFit/>
          </a:bodyPr>
          <a:lstStyle/>
          <a:p>
            <a:pPr algn="just"/>
            <a:r>
              <a:rPr lang="es-ES" sz="3200" b="1" dirty="0">
                <a:solidFill>
                  <a:srgbClr val="0000FF"/>
                </a:solidFill>
              </a:rPr>
              <a:t>Se van a desarrollar dos aspectos de la auténtica fe cristiana:</a:t>
            </a:r>
          </a:p>
          <a:p>
            <a:pPr marL="457200" indent="-457200" algn="just">
              <a:buFont typeface="Wingdings" panose="05000000000000000000" pitchFamily="2" charset="2"/>
              <a:buChar char="Ø"/>
            </a:pPr>
            <a:r>
              <a:rPr lang="es-ES" sz="3200" b="1" dirty="0" smtClean="0">
                <a:solidFill>
                  <a:srgbClr val="0000FF"/>
                </a:solidFill>
              </a:rPr>
              <a:t>se </a:t>
            </a:r>
            <a:r>
              <a:rPr lang="es-ES" sz="3200" b="1" dirty="0">
                <a:solidFill>
                  <a:srgbClr val="0000FF"/>
                </a:solidFill>
              </a:rPr>
              <a:t>verifica en el amor al prójimo sin discriminación </a:t>
            </a:r>
          </a:p>
          <a:p>
            <a:pPr marL="457200" indent="-457200" algn="just">
              <a:buFont typeface="Wingdings" panose="05000000000000000000" pitchFamily="2" charset="2"/>
              <a:buChar char="Ø"/>
            </a:pPr>
            <a:r>
              <a:rPr lang="es-ES" sz="3200" b="1" dirty="0" smtClean="0">
                <a:solidFill>
                  <a:srgbClr val="0000FF"/>
                </a:solidFill>
              </a:rPr>
              <a:t>debe </a:t>
            </a:r>
            <a:r>
              <a:rPr lang="es-ES" sz="3200" b="1" dirty="0">
                <a:solidFill>
                  <a:srgbClr val="0000FF"/>
                </a:solidFill>
              </a:rPr>
              <a:t>ser operativa y eficaz mediante obras concretas.</a:t>
            </a:r>
          </a:p>
          <a:p>
            <a:pPr algn="just"/>
            <a:r>
              <a:rPr lang="es-ES" sz="3200" b="1" dirty="0">
                <a:solidFill>
                  <a:srgbClr val="0000FF"/>
                </a:solidFill>
              </a:rPr>
              <a:t>Una fe que da sentido a la religiosidad plena y en contraposición a la religión vacía reducida a mera palabra o formalismo.</a:t>
            </a:r>
          </a:p>
          <a:p>
            <a:pPr algn="just"/>
            <a:r>
              <a:rPr lang="es-ES" sz="3200" b="1" dirty="0">
                <a:solidFill>
                  <a:srgbClr val="0000FF"/>
                </a:solidFill>
              </a:rPr>
              <a:t>Santiago va a recordar las tradiciones sapienciales y proféticas del Antiguo Testamento </a:t>
            </a:r>
            <a:r>
              <a:rPr lang="es-ES" sz="3200" b="1" dirty="0" smtClean="0">
                <a:solidFill>
                  <a:srgbClr val="0000FF"/>
                </a:solidFill>
              </a:rPr>
              <a:t>(Eclesiástico, </a:t>
            </a:r>
            <a:r>
              <a:rPr lang="es-ES" sz="3200" b="1" dirty="0">
                <a:solidFill>
                  <a:srgbClr val="0000FF"/>
                </a:solidFill>
              </a:rPr>
              <a:t>Oseas, Amós).</a:t>
            </a:r>
          </a:p>
        </p:txBody>
      </p:sp>
      <p:sp>
        <p:nvSpPr>
          <p:cNvPr id="9" name="Marcador de número de diapositiva 8"/>
          <p:cNvSpPr>
            <a:spLocks noGrp="1"/>
          </p:cNvSpPr>
          <p:nvPr>
            <p:ph type="sldNum" sz="quarter" idx="12"/>
          </p:nvPr>
        </p:nvSpPr>
        <p:spPr/>
        <p:txBody>
          <a:bodyPr/>
          <a:lstStyle/>
          <a:p>
            <a:pPr rtl="0"/>
            <a:fld id="{A7F8E3F6-DE14-48B2-B2BC-6FABA9630FB8}" type="slidenum">
              <a:rPr lang="es-ES" noProof="0" smtClean="0"/>
              <a:pPr rtl="0"/>
              <a:t>3</a:t>
            </a:fld>
            <a:endParaRPr lang="es-ES" noProof="0" dirty="0"/>
          </a:p>
        </p:txBody>
      </p:sp>
    </p:spTree>
    <p:extLst>
      <p:ext uri="{BB962C8B-B14F-4D97-AF65-F5344CB8AC3E}">
        <p14:creationId xmlns:p14="http://schemas.microsoft.com/office/powerpoint/2010/main" xmlns="" val="3584146483"/>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a:t>L</a:t>
            </a:r>
            <a:r>
              <a:rPr lang="es-ES" dirty="0" smtClean="0"/>
              <a:t>a fe sin obras está muerta 2, 14-26</a:t>
            </a:r>
            <a:endParaRPr lang="es-ES" dirty="0"/>
          </a:p>
        </p:txBody>
      </p:sp>
      <p:sp>
        <p:nvSpPr>
          <p:cNvPr id="3" name="Marcador de posición de contenido 2"/>
          <p:cNvSpPr>
            <a:spLocks noGrp="1"/>
          </p:cNvSpPr>
          <p:nvPr>
            <p:ph idx="1"/>
          </p:nvPr>
        </p:nvSpPr>
        <p:spPr>
          <a:xfrm>
            <a:off x="438151" y="2031599"/>
            <a:ext cx="9467849" cy="4343400"/>
          </a:xfrm>
        </p:spPr>
        <p:txBody>
          <a:bodyPr rtlCol="0">
            <a:noAutofit/>
          </a:bodyPr>
          <a:lstStyle/>
          <a:p>
            <a:pPr marL="0" indent="0" algn="just">
              <a:buNone/>
            </a:pPr>
            <a:r>
              <a:rPr lang="es-ES" sz="2600" b="1" dirty="0">
                <a:solidFill>
                  <a:srgbClr val="0000FF"/>
                </a:solidFill>
              </a:rPr>
              <a:t>Va a poner dos ejemplos del Antiguo Testamento</a:t>
            </a:r>
          </a:p>
          <a:p>
            <a:pPr marL="0" indent="0" algn="just">
              <a:buNone/>
            </a:pPr>
            <a:r>
              <a:rPr lang="es-ES" sz="2600" b="1" dirty="0">
                <a:solidFill>
                  <a:srgbClr val="0000FF"/>
                </a:solidFill>
              </a:rPr>
              <a:t>El gran acto de fe de Abraham fue poner a su hijo Isaac en el altar del sacrificio, que es cumplimiento de Gn 15,6, que cita textualmente: “Y creyó Abraham en Yahvé, que se lo reputó por justicia” (En la Biblia de Jerusalén no coinciden los dos textos) </a:t>
            </a:r>
          </a:p>
          <a:p>
            <a:pPr marL="0" indent="0" algn="just">
              <a:buNone/>
            </a:pPr>
            <a:r>
              <a:rPr lang="es-ES" sz="2600" b="1" dirty="0">
                <a:solidFill>
                  <a:srgbClr val="0000FF"/>
                </a:solidFill>
              </a:rPr>
              <a:t>La fe real de Abraham en la promesa de la descendencia por parte de Dios tiene lugar cuando pone en el altar el fruto de la promesa.</a:t>
            </a:r>
          </a:p>
          <a:p>
            <a:pPr marL="0" indent="0" algn="just">
              <a:buNone/>
            </a:pPr>
            <a:r>
              <a:rPr lang="es-ES" sz="2600" b="1" dirty="0">
                <a:solidFill>
                  <a:srgbClr val="0000FF"/>
                </a:solidFill>
              </a:rPr>
              <a:t>El término amigo de Dios solo se le da a Abraham.</a:t>
            </a:r>
          </a:p>
        </p:txBody>
      </p:sp>
      <p:sp>
        <p:nvSpPr>
          <p:cNvPr id="4" name="Marcador de número de diapositiva 3"/>
          <p:cNvSpPr>
            <a:spLocks noGrp="1"/>
          </p:cNvSpPr>
          <p:nvPr>
            <p:ph type="sldNum" sz="quarter" idx="12"/>
          </p:nvPr>
        </p:nvSpPr>
        <p:spPr/>
        <p:txBody>
          <a:bodyPr/>
          <a:lstStyle/>
          <a:p>
            <a:pPr rtl="0"/>
            <a:fld id="{A7F8E3F6-DE14-48B2-B2BC-6FABA9630FB8}" type="slidenum">
              <a:rPr lang="es-ES" noProof="0" smtClean="0"/>
              <a:pPr rtl="0"/>
              <a:t>30</a:t>
            </a:fld>
            <a:endParaRPr lang="es-ES" noProof="0" dirty="0"/>
          </a:p>
        </p:txBody>
      </p:sp>
      <p:pic>
        <p:nvPicPr>
          <p:cNvPr id="5" name="Imagen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125075" y="2628298"/>
            <a:ext cx="1714500" cy="3150001"/>
          </a:xfrm>
          <a:prstGeom prst="rect">
            <a:avLst/>
          </a:prstGeom>
        </p:spPr>
      </p:pic>
    </p:spTree>
    <p:extLst>
      <p:ext uri="{BB962C8B-B14F-4D97-AF65-F5344CB8AC3E}">
        <p14:creationId xmlns:p14="http://schemas.microsoft.com/office/powerpoint/2010/main" xmlns="" val="3271088567"/>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a:t>L</a:t>
            </a:r>
            <a:r>
              <a:rPr lang="es-ES" dirty="0" smtClean="0"/>
              <a:t>a fe sin obras está muerta 2, 14-26</a:t>
            </a:r>
            <a:endParaRPr lang="es-ES" dirty="0"/>
          </a:p>
        </p:txBody>
      </p:sp>
      <p:sp>
        <p:nvSpPr>
          <p:cNvPr id="3" name="Marcador de posición de contenido 2"/>
          <p:cNvSpPr>
            <a:spLocks noGrp="1"/>
          </p:cNvSpPr>
          <p:nvPr>
            <p:ph idx="1"/>
          </p:nvPr>
        </p:nvSpPr>
        <p:spPr>
          <a:xfrm>
            <a:off x="323851" y="1838325"/>
            <a:ext cx="9677399" cy="4343400"/>
          </a:xfrm>
        </p:spPr>
        <p:txBody>
          <a:bodyPr rtlCol="0">
            <a:noAutofit/>
          </a:bodyPr>
          <a:lstStyle/>
          <a:p>
            <a:pPr marL="0" indent="0" algn="just">
              <a:buNone/>
            </a:pPr>
            <a:r>
              <a:rPr lang="es-ES" sz="2600" b="1" dirty="0">
                <a:solidFill>
                  <a:srgbClr val="0000FF"/>
                </a:solidFill>
              </a:rPr>
              <a:t>El otro ejemplo es el de Rajab (Jos 2,9-10). </a:t>
            </a:r>
          </a:p>
          <a:p>
            <a:pPr marL="0" indent="0" algn="just">
              <a:buNone/>
            </a:pPr>
            <a:r>
              <a:rPr lang="es-ES" sz="2600" b="1" dirty="0" smtClean="0">
                <a:solidFill>
                  <a:srgbClr val="0000FF"/>
                </a:solidFill>
              </a:rPr>
              <a:t>Sorprende </a:t>
            </a:r>
            <a:r>
              <a:rPr lang="es-ES" sz="2600" b="1" dirty="0">
                <a:solidFill>
                  <a:srgbClr val="0000FF"/>
                </a:solidFill>
              </a:rPr>
              <a:t>que junto a la figura de Abraham ponga a una mujer, extranjera, prostituta y personaje secundario</a:t>
            </a:r>
            <a:r>
              <a:rPr lang="es-ES" sz="2600" b="1" dirty="0" smtClean="0">
                <a:solidFill>
                  <a:srgbClr val="0000FF"/>
                </a:solidFill>
              </a:rPr>
              <a:t>.</a:t>
            </a:r>
          </a:p>
          <a:p>
            <a:pPr marL="0" indent="0" algn="just">
              <a:buNone/>
            </a:pPr>
            <a:r>
              <a:rPr lang="es-ES" sz="2600" b="1" dirty="0">
                <a:solidFill>
                  <a:srgbClr val="0000FF"/>
                </a:solidFill>
              </a:rPr>
              <a:t>Rajab se propone como modelo de armonía de fe y acción, la comunidad sabe que Rajab en el texto bíblico de Josué tiene fe en el dios todopoderoso de los israelitas y decide en ayudar a los “mensajeros-espías-exploradores”.</a:t>
            </a:r>
          </a:p>
          <a:p>
            <a:pPr marL="0" indent="0" algn="just">
              <a:buNone/>
            </a:pPr>
            <a:r>
              <a:rPr lang="es-ES" sz="2600" b="1" dirty="0">
                <a:solidFill>
                  <a:srgbClr val="0000FF"/>
                </a:solidFill>
              </a:rPr>
              <a:t>El resultado de las acciones de los dos personajes, como las de cualquier creyente que actúe es la JUSTIFICACIÓN, es decir ser declarados justos, o lo que es lo mismo,  ser reconocidos como los que cumplen con la ley verdadera y por lo tanto están justificados.</a:t>
            </a:r>
          </a:p>
          <a:p>
            <a:pPr marL="0" indent="0" algn="just">
              <a:buNone/>
            </a:pPr>
            <a:endParaRPr lang="es-ES" sz="2600" b="1" dirty="0">
              <a:solidFill>
                <a:srgbClr val="0000FF"/>
              </a:solidFill>
            </a:endParaRPr>
          </a:p>
        </p:txBody>
      </p:sp>
      <p:sp>
        <p:nvSpPr>
          <p:cNvPr id="4" name="Marcador de número de diapositiva 3"/>
          <p:cNvSpPr>
            <a:spLocks noGrp="1"/>
          </p:cNvSpPr>
          <p:nvPr>
            <p:ph type="sldNum" sz="quarter" idx="12"/>
          </p:nvPr>
        </p:nvSpPr>
        <p:spPr/>
        <p:txBody>
          <a:bodyPr/>
          <a:lstStyle/>
          <a:p>
            <a:pPr rtl="0"/>
            <a:fld id="{A7F8E3F6-DE14-48B2-B2BC-6FABA9630FB8}" type="slidenum">
              <a:rPr lang="es-ES" noProof="0" smtClean="0"/>
              <a:pPr rtl="0"/>
              <a:t>31</a:t>
            </a:fld>
            <a:endParaRPr lang="es-ES" noProof="0" dirty="0"/>
          </a:p>
        </p:txBody>
      </p:sp>
      <p:pic>
        <p:nvPicPr>
          <p:cNvPr id="7" name="Imagen 6"/>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139363" y="2590799"/>
            <a:ext cx="2052637" cy="3267075"/>
          </a:xfrm>
          <a:prstGeom prst="rect">
            <a:avLst/>
          </a:prstGeom>
        </p:spPr>
      </p:pic>
    </p:spTree>
    <p:extLst>
      <p:ext uri="{BB962C8B-B14F-4D97-AF65-F5344CB8AC3E}">
        <p14:creationId xmlns:p14="http://schemas.microsoft.com/office/powerpoint/2010/main" xmlns="" val="2233372697"/>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a:t>L</a:t>
            </a:r>
            <a:r>
              <a:rPr lang="es-ES" dirty="0" smtClean="0"/>
              <a:t>a fe sin obras está muerta 2, 14-26</a:t>
            </a:r>
            <a:endParaRPr lang="es-ES" dirty="0"/>
          </a:p>
        </p:txBody>
      </p:sp>
      <p:sp>
        <p:nvSpPr>
          <p:cNvPr id="4" name="Marcador de número de diapositiva 3"/>
          <p:cNvSpPr>
            <a:spLocks noGrp="1"/>
          </p:cNvSpPr>
          <p:nvPr>
            <p:ph type="sldNum" sz="quarter" idx="12"/>
          </p:nvPr>
        </p:nvSpPr>
        <p:spPr/>
        <p:txBody>
          <a:bodyPr/>
          <a:lstStyle/>
          <a:p>
            <a:pPr rtl="0"/>
            <a:fld id="{A7F8E3F6-DE14-48B2-B2BC-6FABA9630FB8}" type="slidenum">
              <a:rPr lang="es-ES" noProof="0" smtClean="0"/>
              <a:pPr rtl="0"/>
              <a:t>32</a:t>
            </a:fld>
            <a:endParaRPr lang="es-ES" noProof="0" dirty="0"/>
          </a:p>
        </p:txBody>
      </p:sp>
      <p:sp>
        <p:nvSpPr>
          <p:cNvPr id="7" name="Cuadro de texto 2"/>
          <p:cNvSpPr txBox="1">
            <a:spLocks noChangeArrowheads="1"/>
          </p:cNvSpPr>
          <p:nvPr/>
        </p:nvSpPr>
        <p:spPr bwMode="auto">
          <a:xfrm>
            <a:off x="962024" y="1844039"/>
            <a:ext cx="10058401" cy="443293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just">
              <a:lnSpc>
                <a:spcPct val="107000"/>
              </a:lnSpc>
              <a:spcAft>
                <a:spcPts val="800"/>
              </a:spcAft>
            </a:pPr>
            <a:r>
              <a:rPr lang="es-ES" b="1" dirty="0">
                <a:effectLst/>
                <a:latin typeface="Calibri" panose="020F0502020204030204" pitchFamily="34" charset="0"/>
                <a:ea typeface="Calibri" panose="020F0502020204030204" pitchFamily="34" charset="0"/>
                <a:cs typeface="Times New Roman" panose="02020603050405020304" pitchFamily="18" charset="0"/>
              </a:rPr>
              <a:t>Rajab, también mencionada como Rahab (es decir "larga"). Aparece en textos bíblicos del Libro de Josué, el Evangelio según San Mateo, la Epístola a los hebreos y la Epístola de Santiago, así como en el Paraíso de La Divina Comedia del poeta Dante Alighieri.</a:t>
            </a:r>
          </a:p>
          <a:p>
            <a:pPr algn="just">
              <a:lnSpc>
                <a:spcPct val="107000"/>
              </a:lnSpc>
              <a:spcAft>
                <a:spcPts val="800"/>
              </a:spcAft>
            </a:pPr>
            <a:r>
              <a:rPr lang="es-ES" sz="1400" b="1" dirty="0">
                <a:effectLst/>
                <a:latin typeface="Calibri" panose="020F0502020204030204" pitchFamily="34" charset="0"/>
                <a:ea typeface="Calibri" panose="020F0502020204030204" pitchFamily="34" charset="0"/>
                <a:cs typeface="Times New Roman" panose="02020603050405020304" pitchFamily="18" charset="0"/>
              </a:rPr>
              <a:t>Es mencionada por primera vez en el Libro de Josué, en la Biblia aparece como una prostituta que vivía en la ciudad cananea de Jericó y que los israelitas comandados por Josué se disponían a tomar. Al llegar espías de Israel a ver las defensas de la ciudad, el rey de Jericó ordenó su apresamiento y ejecución. Rajab entonces decidió esconderlos bajo "el trigo que se asoleaba en la terraza" y una vez fuera de peligro les contó acerca del miedo de los habitantes de la ciudad. Hasta ellos habían llegado los rumores de cómo el Dios de Israel había dividido el Mar Rojo para dejarles pasar, de las tribus que habían exterminado en el camino y de la ira del Dios de Jacob. Luego de aquello los ayuda a escapar escalando los muros de la ciudad dado que "su casa estaba pegada a la muralla", pidiéndoles antes que salvaran a su familia si la ciudad caía. Siendo así se menciona que los espías le pidieron "colgar un cordón escarlata de su ventana" para reconocer su casa y no destruirla. Al caer Jericó, Rajab y al menos la familia que estaba con ella en su casa no fueron dañados. </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1400" b="1" dirty="0">
                <a:effectLst/>
                <a:latin typeface="Calibri" panose="020F0502020204030204" pitchFamily="34" charset="0"/>
                <a:ea typeface="Calibri" panose="020F0502020204030204" pitchFamily="34" charset="0"/>
                <a:cs typeface="Times New Roman" panose="02020603050405020304" pitchFamily="18" charset="0"/>
              </a:rPr>
              <a:t>Más adelante es nombrada en el Evangelio según San Mateo en los primeros capítulos, pues al reconocer la genealogía de Cristo se observa que Rajab se casó y que tuvo hijos, incluyendo a Booz, quien por ser bisabuelo del Rey David, es parte de la descendencia de la cual nacería Jesús de Nazaret. También la mencionan San Pablo y Santiago al ser esta un ejemplo de fe.</a:t>
            </a:r>
            <a:endParaRPr lang="es-ES" sz="20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1852417733"/>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19224" y="3962400"/>
            <a:ext cx="6760843" cy="1557338"/>
          </a:xfrm>
        </p:spPr>
        <p:txBody>
          <a:bodyPr>
            <a:normAutofit fontScale="90000"/>
          </a:bodyPr>
          <a:lstStyle/>
          <a:p>
            <a:pPr lvl="0" algn="just"/>
            <a:r>
              <a:rPr lang="es-ES" sz="4800" b="1" dirty="0">
                <a:solidFill>
                  <a:srgbClr val="0000FF"/>
                </a:solidFill>
              </a:rPr>
              <a:t>CUESTIONES PARA LA REFLEXIÓN PERSONAL</a:t>
            </a:r>
            <a:br>
              <a:rPr lang="es-ES" sz="4800" b="1" dirty="0">
                <a:solidFill>
                  <a:srgbClr val="0000FF"/>
                </a:solidFill>
              </a:rPr>
            </a:br>
            <a:r>
              <a:rPr lang="es-ES" sz="4800" b="1" dirty="0">
                <a:solidFill>
                  <a:srgbClr val="0000FF"/>
                </a:solidFill>
              </a:rPr>
              <a:t>Y EL DIÁLOGO EN GRUPO</a:t>
            </a:r>
          </a:p>
        </p:txBody>
      </p:sp>
    </p:spTree>
    <p:extLst>
      <p:ext uri="{BB962C8B-B14F-4D97-AF65-F5344CB8AC3E}">
        <p14:creationId xmlns:p14="http://schemas.microsoft.com/office/powerpoint/2010/main" xmlns="" val="3899401047"/>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smtClean="0"/>
              <a:t>PARA REFLEXIONAR</a:t>
            </a:r>
            <a:endParaRPr lang="es-ES" dirty="0"/>
          </a:p>
        </p:txBody>
      </p:sp>
      <p:sp>
        <p:nvSpPr>
          <p:cNvPr id="3" name="Marcador de posición de contenido 2"/>
          <p:cNvSpPr>
            <a:spLocks noGrp="1"/>
          </p:cNvSpPr>
          <p:nvPr>
            <p:ph idx="1"/>
          </p:nvPr>
        </p:nvSpPr>
        <p:spPr>
          <a:xfrm>
            <a:off x="1390650" y="2409825"/>
            <a:ext cx="9601200" cy="4343400"/>
          </a:xfrm>
        </p:spPr>
        <p:txBody>
          <a:bodyPr rtlCol="0">
            <a:normAutofit/>
          </a:bodyPr>
          <a:lstStyle/>
          <a:p>
            <a:pPr algn="just">
              <a:buFont typeface="Wingdings" panose="05000000000000000000" pitchFamily="2" charset="2"/>
              <a:buChar char="v"/>
            </a:pPr>
            <a:r>
              <a:rPr lang="es-ES" b="1" dirty="0" smtClean="0">
                <a:solidFill>
                  <a:srgbClr val="0000FF"/>
                </a:solidFill>
              </a:rPr>
              <a:t>¿</a:t>
            </a:r>
            <a:r>
              <a:rPr lang="es-ES" b="1" dirty="0">
                <a:solidFill>
                  <a:srgbClr val="0000FF"/>
                </a:solidFill>
              </a:rPr>
              <a:t>Qué es para ti la fe y con qué te parece que es incompatible?. ¿Qué opinas de la incompatibilidad que plantea Santiago</a:t>
            </a:r>
          </a:p>
          <a:p>
            <a:pPr algn="just">
              <a:buFont typeface="Wingdings" panose="05000000000000000000" pitchFamily="2" charset="2"/>
              <a:buChar char="v"/>
            </a:pPr>
            <a:r>
              <a:rPr lang="es-ES" b="1" dirty="0" smtClean="0">
                <a:solidFill>
                  <a:srgbClr val="0000FF"/>
                </a:solidFill>
              </a:rPr>
              <a:t>¿</a:t>
            </a:r>
            <a:r>
              <a:rPr lang="es-ES" b="1" dirty="0">
                <a:solidFill>
                  <a:srgbClr val="0000FF"/>
                </a:solidFill>
              </a:rPr>
              <a:t>Tienes experiencia de haber sufrido discriminación?</a:t>
            </a:r>
          </a:p>
          <a:p>
            <a:pPr algn="just">
              <a:buFont typeface="Wingdings" panose="05000000000000000000" pitchFamily="2" charset="2"/>
              <a:buChar char="v"/>
            </a:pPr>
            <a:r>
              <a:rPr lang="es-ES" b="1" dirty="0" smtClean="0">
                <a:solidFill>
                  <a:srgbClr val="0000FF"/>
                </a:solidFill>
              </a:rPr>
              <a:t>¿</a:t>
            </a:r>
            <a:r>
              <a:rPr lang="es-ES" b="1" dirty="0">
                <a:solidFill>
                  <a:srgbClr val="0000FF"/>
                </a:solidFill>
              </a:rPr>
              <a:t>En qué ámbitos de la vida (social, laboral, político, familiar, eclesial) descubres la discriminación?</a:t>
            </a:r>
          </a:p>
          <a:p>
            <a:pPr algn="just">
              <a:buFont typeface="Wingdings" panose="05000000000000000000" pitchFamily="2" charset="2"/>
              <a:buChar char="v"/>
            </a:pPr>
            <a:r>
              <a:rPr lang="es-ES" b="1" dirty="0" smtClean="0">
                <a:solidFill>
                  <a:srgbClr val="0000FF"/>
                </a:solidFill>
              </a:rPr>
              <a:t>¿</a:t>
            </a:r>
            <a:r>
              <a:rPr lang="es-ES" b="1" dirty="0">
                <a:solidFill>
                  <a:srgbClr val="0000FF"/>
                </a:solidFill>
              </a:rPr>
              <a:t>Dónde nos situamos como creyentes? ¿Con quién están nuestras preferencias? ¿Con quiénes deberían estar?</a:t>
            </a:r>
          </a:p>
        </p:txBody>
      </p:sp>
      <p:sp>
        <p:nvSpPr>
          <p:cNvPr id="4" name="Marcador de número de diapositiva 3"/>
          <p:cNvSpPr>
            <a:spLocks noGrp="1"/>
          </p:cNvSpPr>
          <p:nvPr>
            <p:ph type="sldNum" sz="quarter" idx="12"/>
          </p:nvPr>
        </p:nvSpPr>
        <p:spPr/>
        <p:txBody>
          <a:bodyPr/>
          <a:lstStyle/>
          <a:p>
            <a:pPr rtl="0"/>
            <a:fld id="{A7F8E3F6-DE14-48B2-B2BC-6FABA9630FB8}" type="slidenum">
              <a:rPr lang="es-ES" noProof="0" smtClean="0"/>
              <a:pPr rtl="0"/>
              <a:t>34</a:t>
            </a:fld>
            <a:endParaRPr lang="es-ES" noProof="0" dirty="0"/>
          </a:p>
        </p:txBody>
      </p:sp>
    </p:spTree>
    <p:extLst>
      <p:ext uri="{BB962C8B-B14F-4D97-AF65-F5344CB8AC3E}">
        <p14:creationId xmlns:p14="http://schemas.microsoft.com/office/powerpoint/2010/main" xmlns="" val="2188312053"/>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smtClean="0"/>
              <a:t>PARA REFLEXIONAR</a:t>
            </a:r>
            <a:endParaRPr lang="es-ES" dirty="0"/>
          </a:p>
        </p:txBody>
      </p:sp>
      <p:sp>
        <p:nvSpPr>
          <p:cNvPr id="3" name="Marcador de posición de contenido 2"/>
          <p:cNvSpPr>
            <a:spLocks noGrp="1"/>
          </p:cNvSpPr>
          <p:nvPr>
            <p:ph idx="1"/>
          </p:nvPr>
        </p:nvSpPr>
        <p:spPr>
          <a:xfrm>
            <a:off x="1057274" y="2031599"/>
            <a:ext cx="9934575" cy="4343400"/>
          </a:xfrm>
        </p:spPr>
        <p:txBody>
          <a:bodyPr rtlCol="0">
            <a:normAutofit lnSpcReduction="10000"/>
          </a:bodyPr>
          <a:lstStyle/>
          <a:p>
            <a:pPr algn="just">
              <a:buFont typeface="Wingdings" panose="05000000000000000000" pitchFamily="2" charset="2"/>
              <a:buChar char="v"/>
            </a:pPr>
            <a:r>
              <a:rPr lang="es-ES" b="1" dirty="0" smtClean="0">
                <a:solidFill>
                  <a:srgbClr val="0000FF"/>
                </a:solidFill>
              </a:rPr>
              <a:t>Santiago </a:t>
            </a:r>
            <a:r>
              <a:rPr lang="es-ES" b="1" dirty="0">
                <a:solidFill>
                  <a:srgbClr val="0000FF"/>
                </a:solidFill>
              </a:rPr>
              <a:t>dice que la fe coincide con lo que Juan dice del amor: “Hemos conocido el amor por el hecho de que Jesucristo dio su vida por nosotros. Por eso, también nosotros hemos de dar la vida por los hermanos. Si alguien que posee bienes en este mundo ve que su hermano pasa necesidad y le cierra las entradas ¿cómo puede habitar en él el amor de Dios? Hijos míos, no amemos de palabra ni con la lengua, sino de hecho y verdad” ( 1 Jn 3, 16-18). ¿Cómo explicarías que uno lo llame fe y otro lo llame amor? ¿Cuál es para ti la diferencia?</a:t>
            </a:r>
          </a:p>
          <a:p>
            <a:pPr algn="just">
              <a:buFont typeface="Wingdings" panose="05000000000000000000" pitchFamily="2" charset="2"/>
              <a:buChar char="v"/>
            </a:pPr>
            <a:r>
              <a:rPr lang="es-ES" b="1" dirty="0" smtClean="0">
                <a:solidFill>
                  <a:srgbClr val="0000FF"/>
                </a:solidFill>
              </a:rPr>
              <a:t>A </a:t>
            </a:r>
            <a:r>
              <a:rPr lang="es-ES" b="1" dirty="0">
                <a:solidFill>
                  <a:srgbClr val="0000FF"/>
                </a:solidFill>
              </a:rPr>
              <a:t>la luz de la “espiritualidad sin palabras” o la “espiritualidad de la acción” que de desprende de la Carta de Santiago ¿Qué clase/s de espiritualidad has conocido? ¿con cuál te identificas? ¿te sugiere algún cambio en tu propia concepción de la espiritualidad?</a:t>
            </a:r>
          </a:p>
        </p:txBody>
      </p:sp>
      <p:sp>
        <p:nvSpPr>
          <p:cNvPr id="4" name="Marcador de número de diapositiva 3"/>
          <p:cNvSpPr>
            <a:spLocks noGrp="1"/>
          </p:cNvSpPr>
          <p:nvPr>
            <p:ph type="sldNum" sz="quarter" idx="12"/>
          </p:nvPr>
        </p:nvSpPr>
        <p:spPr/>
        <p:txBody>
          <a:bodyPr/>
          <a:lstStyle/>
          <a:p>
            <a:pPr rtl="0"/>
            <a:fld id="{A7F8E3F6-DE14-48B2-B2BC-6FABA9630FB8}" type="slidenum">
              <a:rPr lang="es-ES" noProof="0" smtClean="0"/>
              <a:pPr rtl="0"/>
              <a:t>35</a:t>
            </a:fld>
            <a:endParaRPr lang="es-ES" noProof="0" dirty="0"/>
          </a:p>
        </p:txBody>
      </p:sp>
    </p:spTree>
    <p:extLst>
      <p:ext uri="{BB962C8B-B14F-4D97-AF65-F5344CB8AC3E}">
        <p14:creationId xmlns:p14="http://schemas.microsoft.com/office/powerpoint/2010/main" xmlns="" val="3462747378"/>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dirty="0" smtClean="0"/>
              <a:t>ESQUEMA</a:t>
            </a:r>
            <a:endParaRPr lang="es-ES" dirty="0"/>
          </a:p>
        </p:txBody>
      </p:sp>
      <p:sp>
        <p:nvSpPr>
          <p:cNvPr id="8" name="Rectángulo 7"/>
          <p:cNvSpPr/>
          <p:nvPr/>
        </p:nvSpPr>
        <p:spPr>
          <a:xfrm>
            <a:off x="495300" y="1850684"/>
            <a:ext cx="11334750" cy="3970318"/>
          </a:xfrm>
          <a:prstGeom prst="rect">
            <a:avLst/>
          </a:prstGeom>
        </p:spPr>
        <p:txBody>
          <a:bodyPr wrap="square">
            <a:spAutoFit/>
          </a:bodyPr>
          <a:lstStyle/>
          <a:p>
            <a:pPr algn="just"/>
            <a:r>
              <a:rPr lang="es-ES" sz="2800" b="1" dirty="0">
                <a:solidFill>
                  <a:srgbClr val="0000FF"/>
                </a:solidFill>
              </a:rPr>
              <a:t>La coherencia de la fe cristiana va a exigir una opción concreta y eficaz, que se lleva a cabo en actividades y actitudes personales y eclesiales a favor de los pobres, débiles, humildes y necesitados</a:t>
            </a:r>
            <a:r>
              <a:rPr lang="es-ES" sz="2800" b="1" dirty="0" smtClean="0">
                <a:solidFill>
                  <a:srgbClr val="0000FF"/>
                </a:solidFill>
              </a:rPr>
              <a:t>.</a:t>
            </a:r>
          </a:p>
          <a:p>
            <a:pPr algn="just"/>
            <a:endParaRPr lang="es-ES" sz="2800" b="1" dirty="0">
              <a:solidFill>
                <a:srgbClr val="0000FF"/>
              </a:solidFill>
            </a:endParaRPr>
          </a:p>
          <a:p>
            <a:pPr algn="just"/>
            <a:r>
              <a:rPr lang="es-ES" sz="2800" b="1" dirty="0">
                <a:solidFill>
                  <a:srgbClr val="0000FF"/>
                </a:solidFill>
              </a:rPr>
              <a:t>¿La fe es un sistema de creencias o es una forma de actuar</a:t>
            </a:r>
            <a:r>
              <a:rPr lang="es-ES" sz="2800" b="1" dirty="0" smtClean="0">
                <a:solidFill>
                  <a:srgbClr val="0000FF"/>
                </a:solidFill>
              </a:rPr>
              <a:t>?</a:t>
            </a:r>
          </a:p>
          <a:p>
            <a:pPr algn="just"/>
            <a:endParaRPr lang="es-ES" sz="2800" b="1" dirty="0">
              <a:solidFill>
                <a:srgbClr val="0000FF"/>
              </a:solidFill>
            </a:endParaRPr>
          </a:p>
          <a:p>
            <a:pPr algn="just"/>
            <a:r>
              <a:rPr lang="es-ES" sz="2800" b="1" dirty="0">
                <a:solidFill>
                  <a:srgbClr val="0000FF"/>
                </a:solidFill>
              </a:rPr>
              <a:t>Es el capítulo que contiene la reflexión teológica más compleja, pero a la vez está lleno de ejemplos y continuamente se refiere a la experiencia del día a día de la comunidad</a:t>
            </a:r>
          </a:p>
        </p:txBody>
      </p:sp>
      <p:sp>
        <p:nvSpPr>
          <p:cNvPr id="9" name="Marcador de número de diapositiva 8"/>
          <p:cNvSpPr>
            <a:spLocks noGrp="1"/>
          </p:cNvSpPr>
          <p:nvPr>
            <p:ph type="sldNum" sz="quarter" idx="12"/>
          </p:nvPr>
        </p:nvSpPr>
        <p:spPr/>
        <p:txBody>
          <a:bodyPr/>
          <a:lstStyle/>
          <a:p>
            <a:pPr rtl="0"/>
            <a:fld id="{A7F8E3F6-DE14-48B2-B2BC-6FABA9630FB8}" type="slidenum">
              <a:rPr lang="es-ES" noProof="0" smtClean="0"/>
              <a:pPr rtl="0"/>
              <a:t>4</a:t>
            </a:fld>
            <a:endParaRPr lang="es-ES" noProof="0" dirty="0"/>
          </a:p>
        </p:txBody>
      </p:sp>
    </p:spTree>
    <p:extLst>
      <p:ext uri="{BB962C8B-B14F-4D97-AF65-F5344CB8AC3E}">
        <p14:creationId xmlns:p14="http://schemas.microsoft.com/office/powerpoint/2010/main" xmlns="" val="4121775961"/>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dirty="0" smtClean="0"/>
              <a:t>ESQUEMA</a:t>
            </a:r>
            <a:endParaRPr lang="es-ES" dirty="0"/>
          </a:p>
        </p:txBody>
      </p:sp>
      <p:sp>
        <p:nvSpPr>
          <p:cNvPr id="8" name="Rectángulo 7"/>
          <p:cNvSpPr/>
          <p:nvPr/>
        </p:nvSpPr>
        <p:spPr>
          <a:xfrm>
            <a:off x="857250" y="1971586"/>
            <a:ext cx="11334750" cy="4647426"/>
          </a:xfrm>
          <a:prstGeom prst="rect">
            <a:avLst/>
          </a:prstGeom>
        </p:spPr>
        <p:txBody>
          <a:bodyPr wrap="square">
            <a:spAutoFit/>
          </a:bodyPr>
          <a:lstStyle/>
          <a:p>
            <a:r>
              <a:rPr lang="es-ES" b="1" dirty="0"/>
              <a:t> </a:t>
            </a:r>
            <a:endParaRPr lang="es-ES" sz="1400" dirty="0"/>
          </a:p>
          <a:p>
            <a:r>
              <a:rPr lang="es-ES" b="1" dirty="0"/>
              <a:t> </a:t>
            </a:r>
            <a:endParaRPr lang="es-ES" sz="1400" dirty="0"/>
          </a:p>
          <a:p>
            <a:pPr algn="just"/>
            <a:r>
              <a:rPr lang="es-ES" sz="3600" b="1" dirty="0">
                <a:solidFill>
                  <a:srgbClr val="0000FF"/>
                </a:solidFill>
              </a:rPr>
              <a:t>LA COHERENCIA EN LA FE FRENTE A LAS </a:t>
            </a:r>
            <a:r>
              <a:rPr lang="es-ES" sz="3600" b="1" dirty="0" smtClean="0">
                <a:solidFill>
                  <a:srgbClr val="0000FF"/>
                </a:solidFill>
              </a:rPr>
              <a:t>APARIENCIAS</a:t>
            </a:r>
          </a:p>
          <a:p>
            <a:pPr algn="just"/>
            <a:endParaRPr lang="es-ES" sz="3600" b="1" dirty="0">
              <a:solidFill>
                <a:srgbClr val="0000FF"/>
              </a:solidFill>
            </a:endParaRPr>
          </a:p>
          <a:p>
            <a:pPr marL="571500" indent="-571500" algn="just">
              <a:buFont typeface="Wingdings" panose="05000000000000000000" pitchFamily="2" charset="2"/>
              <a:buChar char="Ø"/>
            </a:pPr>
            <a:r>
              <a:rPr lang="es-ES" sz="3600" b="1" dirty="0" smtClean="0">
                <a:solidFill>
                  <a:srgbClr val="0000FF"/>
                </a:solidFill>
              </a:rPr>
              <a:t>NO </a:t>
            </a:r>
            <a:r>
              <a:rPr lang="es-ES" sz="3600" b="1" dirty="0">
                <a:solidFill>
                  <a:srgbClr val="0000FF"/>
                </a:solidFill>
              </a:rPr>
              <a:t>A LA DISCRIMINACIÓN DE </a:t>
            </a:r>
            <a:r>
              <a:rPr lang="es-ES" sz="3600" b="1" dirty="0" smtClean="0">
                <a:solidFill>
                  <a:srgbClr val="0000FF"/>
                </a:solidFill>
              </a:rPr>
              <a:t>PERSONAS</a:t>
            </a:r>
          </a:p>
          <a:p>
            <a:pPr algn="just"/>
            <a:endParaRPr lang="es-ES" sz="3600" b="1" dirty="0">
              <a:solidFill>
                <a:srgbClr val="0000FF"/>
              </a:solidFill>
            </a:endParaRPr>
          </a:p>
          <a:p>
            <a:pPr marL="571500" indent="-571500" algn="just">
              <a:buFont typeface="Wingdings" panose="05000000000000000000" pitchFamily="2" charset="2"/>
              <a:buChar char="Ø"/>
            </a:pPr>
            <a:r>
              <a:rPr lang="es-ES" sz="3600" b="1" dirty="0" smtClean="0">
                <a:solidFill>
                  <a:srgbClr val="0000FF"/>
                </a:solidFill>
              </a:rPr>
              <a:t>LA </a:t>
            </a:r>
            <a:r>
              <a:rPr lang="es-ES" sz="3600" b="1" dirty="0">
                <a:solidFill>
                  <a:srgbClr val="0000FF"/>
                </a:solidFill>
              </a:rPr>
              <a:t>FE SIN OBRAS ESTÁ MUERTA</a:t>
            </a:r>
          </a:p>
          <a:p>
            <a:pPr algn="just"/>
            <a:r>
              <a:rPr lang="es-ES" sz="2800" b="1" dirty="0">
                <a:solidFill>
                  <a:srgbClr val="0000FF"/>
                </a:solidFill>
              </a:rPr>
              <a:t>	</a:t>
            </a:r>
            <a:r>
              <a:rPr lang="es-ES" sz="4400" b="1" dirty="0">
                <a:solidFill>
                  <a:srgbClr val="0000FF"/>
                </a:solidFill>
              </a:rPr>
              <a:t>		</a:t>
            </a:r>
            <a:endParaRPr lang="es-ES" sz="1600" b="1" dirty="0">
              <a:solidFill>
                <a:srgbClr val="0000FF"/>
              </a:solidFill>
            </a:endParaRPr>
          </a:p>
        </p:txBody>
      </p:sp>
      <p:sp>
        <p:nvSpPr>
          <p:cNvPr id="3" name="Marcador de número de diapositiva 2"/>
          <p:cNvSpPr>
            <a:spLocks noGrp="1"/>
          </p:cNvSpPr>
          <p:nvPr>
            <p:ph type="sldNum" sz="quarter" idx="12"/>
          </p:nvPr>
        </p:nvSpPr>
        <p:spPr/>
        <p:txBody>
          <a:bodyPr/>
          <a:lstStyle/>
          <a:p>
            <a:pPr rtl="0"/>
            <a:fld id="{A7F8E3F6-DE14-48B2-B2BC-6FABA9630FB8}" type="slidenum">
              <a:rPr lang="es-ES" noProof="0" smtClean="0"/>
              <a:pPr rtl="0"/>
              <a:t>5</a:t>
            </a:fld>
            <a:endParaRPr lang="es-ES" noProof="0" dirty="0"/>
          </a:p>
        </p:txBody>
      </p:sp>
    </p:spTree>
    <p:extLst>
      <p:ext uri="{BB962C8B-B14F-4D97-AF65-F5344CB8AC3E}">
        <p14:creationId xmlns:p14="http://schemas.microsoft.com/office/powerpoint/2010/main" xmlns="" val="166213574"/>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78666" y="3741501"/>
            <a:ext cx="8422534" cy="1557338"/>
          </a:xfrm>
        </p:spPr>
        <p:txBody>
          <a:bodyPr>
            <a:normAutofit fontScale="90000"/>
          </a:bodyPr>
          <a:lstStyle/>
          <a:p>
            <a:pPr marL="571500" indent="-571500" algn="just">
              <a:buFont typeface="Wingdings" panose="05000000000000000000" pitchFamily="2" charset="2"/>
              <a:buChar char="Ø"/>
            </a:pPr>
            <a:r>
              <a:rPr lang="es-ES" sz="4800" b="1" dirty="0">
                <a:solidFill>
                  <a:srgbClr val="0000FF"/>
                </a:solidFill>
              </a:rPr>
              <a:t>NO A LA DISCRIMINACIÓN DE PERSONAS</a:t>
            </a:r>
          </a:p>
        </p:txBody>
      </p:sp>
    </p:spTree>
    <p:extLst>
      <p:ext uri="{BB962C8B-B14F-4D97-AF65-F5344CB8AC3E}">
        <p14:creationId xmlns:p14="http://schemas.microsoft.com/office/powerpoint/2010/main" xmlns="" val="529660281"/>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smtClean="0"/>
              <a:t>No a la discriminación de personas 2, 1-13</a:t>
            </a:r>
            <a:endParaRPr lang="es-ES" dirty="0"/>
          </a:p>
        </p:txBody>
      </p:sp>
      <p:sp>
        <p:nvSpPr>
          <p:cNvPr id="3" name="Marcador de posición de contenido 2"/>
          <p:cNvSpPr>
            <a:spLocks noGrp="1"/>
          </p:cNvSpPr>
          <p:nvPr>
            <p:ph idx="1"/>
          </p:nvPr>
        </p:nvSpPr>
        <p:spPr>
          <a:xfrm>
            <a:off x="1295400" y="2514600"/>
            <a:ext cx="9601200" cy="4343400"/>
          </a:xfrm>
        </p:spPr>
        <p:txBody>
          <a:bodyPr rtlCol="0">
            <a:normAutofit fontScale="47500" lnSpcReduction="20000"/>
          </a:bodyPr>
          <a:lstStyle/>
          <a:p>
            <a:pPr marL="0" indent="0" algn="just">
              <a:buNone/>
            </a:pPr>
            <a:r>
              <a:rPr lang="es-ES" sz="5400" b="1" i="1" dirty="0">
                <a:solidFill>
                  <a:srgbClr val="0000FF"/>
                </a:solidFill>
              </a:rPr>
              <a:t>"1.Hermanos míos, no entre la acepción de personas en la fe que tenéis en nuestro Señor Jesucristo glorificado. 2.Supongamos que entra en vuestra asamblea un hombre con un anillo de oro y un vestido espléndido; y entra también un pobre con un vestido sucio; 3.y que dirigís vuestra mirada al que lleva el vestido espléndido y le decís: «Tú, siéntate aquí, en un buen lugar»; y en cambio al pobre le decís: «Tú, quédate ahí de pie», o «Siéntate a mis pies». 4.¿No sería esto hacer distinciones entre vosotros y ser jueces con criterios malos? 5.Escuchad, hermanos míos queridos: ¿Acaso no ha escogido Dios a los pobres según el mundo como ricos en la fe y herederos del Reino que prometió a los que le aman? 6.¡En cambio vosotros habéis menospreciado al pobre! ¿No son acaso los ricos los que os oprimen y os arrastran a los tribunales? 7.¿No son ellos los que blasfeman el hermoso Nombre que ha sido invocado sobre vosotros? </a:t>
            </a:r>
            <a:endParaRPr lang="es-ES" b="1" dirty="0">
              <a:solidFill>
                <a:srgbClr val="002060"/>
              </a:solidFill>
            </a:endParaRPr>
          </a:p>
        </p:txBody>
      </p:sp>
      <p:sp>
        <p:nvSpPr>
          <p:cNvPr id="4" name="Marcador de número de diapositiva 3"/>
          <p:cNvSpPr>
            <a:spLocks noGrp="1"/>
          </p:cNvSpPr>
          <p:nvPr>
            <p:ph type="sldNum" sz="quarter" idx="12"/>
          </p:nvPr>
        </p:nvSpPr>
        <p:spPr/>
        <p:txBody>
          <a:bodyPr/>
          <a:lstStyle/>
          <a:p>
            <a:pPr rtl="0"/>
            <a:fld id="{A7F8E3F6-DE14-48B2-B2BC-6FABA9630FB8}" type="slidenum">
              <a:rPr lang="es-ES" noProof="0" smtClean="0"/>
              <a:pPr rtl="0"/>
              <a:t>7</a:t>
            </a:fld>
            <a:endParaRPr lang="es-ES" noProof="0" dirty="0"/>
          </a:p>
        </p:txBody>
      </p:sp>
    </p:spTree>
    <p:extLst>
      <p:ext uri="{BB962C8B-B14F-4D97-AF65-F5344CB8AC3E}">
        <p14:creationId xmlns:p14="http://schemas.microsoft.com/office/powerpoint/2010/main" xmlns="" val="2468783212"/>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smtClean="0"/>
              <a:t>No a la discriminación de personas 2, 1-13</a:t>
            </a:r>
            <a:endParaRPr lang="es-ES" dirty="0"/>
          </a:p>
        </p:txBody>
      </p:sp>
      <p:sp>
        <p:nvSpPr>
          <p:cNvPr id="3" name="Marcador de posición de contenido 2"/>
          <p:cNvSpPr>
            <a:spLocks noGrp="1"/>
          </p:cNvSpPr>
          <p:nvPr>
            <p:ph idx="1"/>
          </p:nvPr>
        </p:nvSpPr>
        <p:spPr>
          <a:xfrm>
            <a:off x="1295400" y="2514600"/>
            <a:ext cx="9601200" cy="4343400"/>
          </a:xfrm>
        </p:spPr>
        <p:txBody>
          <a:bodyPr rtlCol="0">
            <a:normAutofit fontScale="55000" lnSpcReduction="20000"/>
          </a:bodyPr>
          <a:lstStyle/>
          <a:p>
            <a:pPr marL="0" indent="0" algn="just">
              <a:buNone/>
            </a:pPr>
            <a:r>
              <a:rPr lang="es-ES" sz="5400" b="1" i="1" dirty="0">
                <a:solidFill>
                  <a:srgbClr val="0000FF"/>
                </a:solidFill>
              </a:rPr>
              <a:t>8.Si cumplís plenamente la Ley regia según la Escritura: Amarás a tu prójimo como a ti mismo, obráis bien; 9.pero si tenéis acepción de personas, cometéis pecado y quedáis convictos de transgresión por la Ley. 10.Porque quien observa toda la Ley, pero falta en un solo precepto, se hace reo de todos. 11.Pues el que dijo: No adulteres, dijo también: No mates. Si no adulteras, pero matas, eres transgresor de la Ley. 12.Hablad y obrad tal como corresponde a los que han de ser juzgados por la Ley de la libertad. 13.Porque tendrá un juicio sin misericordia el que no tuvo misericordia; pero la misericordia se siente superior al juicio. </a:t>
            </a:r>
            <a:endParaRPr lang="es-ES" b="1" dirty="0">
              <a:solidFill>
                <a:srgbClr val="002060"/>
              </a:solidFill>
            </a:endParaRPr>
          </a:p>
        </p:txBody>
      </p:sp>
      <p:sp>
        <p:nvSpPr>
          <p:cNvPr id="4" name="Marcador de número de diapositiva 3"/>
          <p:cNvSpPr>
            <a:spLocks noGrp="1"/>
          </p:cNvSpPr>
          <p:nvPr>
            <p:ph type="sldNum" sz="quarter" idx="12"/>
          </p:nvPr>
        </p:nvSpPr>
        <p:spPr/>
        <p:txBody>
          <a:bodyPr/>
          <a:lstStyle/>
          <a:p>
            <a:pPr rtl="0"/>
            <a:fld id="{A7F8E3F6-DE14-48B2-B2BC-6FABA9630FB8}" type="slidenum">
              <a:rPr lang="es-ES" noProof="0" smtClean="0"/>
              <a:pPr rtl="0"/>
              <a:t>8</a:t>
            </a:fld>
            <a:endParaRPr lang="es-ES" noProof="0" dirty="0"/>
          </a:p>
        </p:txBody>
      </p:sp>
    </p:spTree>
    <p:extLst>
      <p:ext uri="{BB962C8B-B14F-4D97-AF65-F5344CB8AC3E}">
        <p14:creationId xmlns:p14="http://schemas.microsoft.com/office/powerpoint/2010/main" xmlns="" val="928368853"/>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r>
              <a:rPr lang="es-ES" dirty="0" smtClean="0"/>
              <a:t>No a la discriminación de personas 2, 1-13</a:t>
            </a:r>
            <a:endParaRPr lang="es-ES" dirty="0"/>
          </a:p>
        </p:txBody>
      </p:sp>
      <p:sp>
        <p:nvSpPr>
          <p:cNvPr id="3" name="Marcador de posición de contenido 2"/>
          <p:cNvSpPr>
            <a:spLocks noGrp="1"/>
          </p:cNvSpPr>
          <p:nvPr>
            <p:ph idx="1"/>
          </p:nvPr>
        </p:nvSpPr>
        <p:spPr>
          <a:xfrm>
            <a:off x="1295400" y="2514600"/>
            <a:ext cx="9601200" cy="4343400"/>
          </a:xfrm>
        </p:spPr>
        <p:txBody>
          <a:bodyPr rtlCol="0">
            <a:normAutofit fontScale="62500" lnSpcReduction="20000"/>
          </a:bodyPr>
          <a:lstStyle/>
          <a:p>
            <a:pPr marL="0" indent="0" algn="just">
              <a:buNone/>
            </a:pPr>
            <a:r>
              <a:rPr lang="es-ES" sz="5400" b="1" dirty="0">
                <a:solidFill>
                  <a:srgbClr val="0000FF"/>
                </a:solidFill>
              </a:rPr>
              <a:t>Es la tercera vez que aparece la palabra “fe” en la Carta, pero Santiago solamente la nombra, no la define, la supone y la cuestiona.</a:t>
            </a:r>
          </a:p>
          <a:p>
            <a:pPr marL="0" indent="0" algn="just">
              <a:buNone/>
            </a:pPr>
            <a:r>
              <a:rPr lang="es-ES" sz="5400" b="1" dirty="0">
                <a:solidFill>
                  <a:srgbClr val="0000FF"/>
                </a:solidFill>
              </a:rPr>
              <a:t>La fe es un patrimonio de la comunidad y la que une a todos.</a:t>
            </a:r>
          </a:p>
          <a:p>
            <a:pPr marL="0" indent="0" algn="just">
              <a:buNone/>
            </a:pPr>
            <a:r>
              <a:rPr lang="es-ES" sz="5400" b="1" dirty="0">
                <a:solidFill>
                  <a:srgbClr val="0000FF"/>
                </a:solidFill>
              </a:rPr>
              <a:t>Se considera que cuando dice “la fe de nuestro Señor Jesucristo” entendemos la fe que los cristianos tenemos en Jesús, como mesías y salvador</a:t>
            </a:r>
          </a:p>
          <a:p>
            <a:pPr marL="0" indent="0" algn="just">
              <a:buNone/>
            </a:pPr>
            <a:endParaRPr lang="es-ES" b="1" dirty="0">
              <a:solidFill>
                <a:srgbClr val="002060"/>
              </a:solidFill>
            </a:endParaRPr>
          </a:p>
        </p:txBody>
      </p:sp>
      <p:sp>
        <p:nvSpPr>
          <p:cNvPr id="4" name="Marcador de número de diapositiva 3"/>
          <p:cNvSpPr>
            <a:spLocks noGrp="1"/>
          </p:cNvSpPr>
          <p:nvPr>
            <p:ph type="sldNum" sz="quarter" idx="12"/>
          </p:nvPr>
        </p:nvSpPr>
        <p:spPr/>
        <p:txBody>
          <a:bodyPr/>
          <a:lstStyle/>
          <a:p>
            <a:pPr rtl="0"/>
            <a:fld id="{A7F8E3F6-DE14-48B2-B2BC-6FABA9630FB8}" type="slidenum">
              <a:rPr lang="es-ES" noProof="0" smtClean="0"/>
              <a:pPr rtl="0"/>
              <a:t>9</a:t>
            </a:fld>
            <a:endParaRPr lang="es-ES" noProof="0" dirty="0"/>
          </a:p>
        </p:txBody>
      </p:sp>
    </p:spTree>
    <p:extLst>
      <p:ext uri="{BB962C8B-B14F-4D97-AF65-F5344CB8AC3E}">
        <p14:creationId xmlns:p14="http://schemas.microsoft.com/office/powerpoint/2010/main" xmlns="" val="3639872359"/>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theme/theme1.xml><?xml version="1.0" encoding="utf-8"?>
<a:theme xmlns:a="http://schemas.openxmlformats.org/drawingml/2006/main" name="Dirección de ventas 16 X 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_16309194_TF03431374.potx" id="{2F4881FE-CC89-4BA2-8CDB-3DBC2C76D3AE}" vid="{483BB0BA-DA05-41FE-B907-E782209F8221}"/>
    </a:ext>
  </a:extLst>
</a:theme>
</file>

<file path=ppt/theme/theme2.xml><?xml version="1.0" encoding="utf-8"?>
<a:theme xmlns:a="http://schemas.openxmlformats.org/drawingml/2006/main" name="Tema de Offic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e Offic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Presentación de dirección empresarial (panorámica)</Template>
  <TotalTime>3110</TotalTime>
  <Words>4291</Words>
  <Application>Microsoft Office PowerPoint</Application>
  <PresentationFormat>Personalizado</PresentationFormat>
  <Paragraphs>215</Paragraphs>
  <Slides>35</Slides>
  <Notes>31</Notes>
  <HiddenSlides>0</HiddenSlides>
  <MMClips>0</MMClips>
  <ScaleCrop>false</ScaleCrop>
  <HeadingPairs>
    <vt:vector size="4" baseType="variant">
      <vt:variant>
        <vt:lpstr>Tema</vt:lpstr>
      </vt:variant>
      <vt:variant>
        <vt:i4>1</vt:i4>
      </vt:variant>
      <vt:variant>
        <vt:lpstr>Títulos de diapositiva</vt:lpstr>
      </vt:variant>
      <vt:variant>
        <vt:i4>35</vt:i4>
      </vt:variant>
    </vt:vector>
  </HeadingPairs>
  <TitlesOfParts>
    <vt:vector size="36" baseType="lpstr">
      <vt:lpstr>Dirección de ventas 16 X 9</vt:lpstr>
      <vt:lpstr>CARTA DE  SANTIAGO</vt:lpstr>
      <vt:lpstr>ESQUEMA</vt:lpstr>
      <vt:lpstr>ESQUEMA</vt:lpstr>
      <vt:lpstr>ESQUEMA</vt:lpstr>
      <vt:lpstr>ESQUEMA</vt:lpstr>
      <vt:lpstr>NO A LA DISCRIMINACIÓN DE PERSONAS</vt:lpstr>
      <vt:lpstr>No a la discriminación de personas 2, 1-13</vt:lpstr>
      <vt:lpstr>No a la discriminación de personas 2, 1-13</vt:lpstr>
      <vt:lpstr>No a la discriminación de personas 2, 1-13</vt:lpstr>
      <vt:lpstr>No a la discriminación de personas 2, 1-13</vt:lpstr>
      <vt:lpstr>No a la discriminación de personas 2, 1-13</vt:lpstr>
      <vt:lpstr>No a la discriminación de personas 2, 1-13</vt:lpstr>
      <vt:lpstr>No a la discriminación de personas 2, 1-13</vt:lpstr>
      <vt:lpstr>No a la discriminación de personas 2, 1-13</vt:lpstr>
      <vt:lpstr>No a la discriminación de personas 2, 1-13</vt:lpstr>
      <vt:lpstr>No a la discriminación de personas 2, 1-13</vt:lpstr>
      <vt:lpstr>No a la discriminación de personas 2, 1-13</vt:lpstr>
      <vt:lpstr>No a la discriminación de personas 2, 1-13</vt:lpstr>
      <vt:lpstr>No a la discriminación de personas 2, 1-13</vt:lpstr>
      <vt:lpstr>No a la discriminación de personas 2, 1-13</vt:lpstr>
      <vt:lpstr>No a la discriminación de personas 2, 1-13</vt:lpstr>
      <vt:lpstr>No a la discriminación de personas 2, 1-13</vt:lpstr>
      <vt:lpstr>LA FE SIN OBRAS ESTÁ MUERTA</vt:lpstr>
      <vt:lpstr>La fe sin obras está muerta 2, 14-26</vt:lpstr>
      <vt:lpstr>La fe sin obras está muerta 2, 14-26</vt:lpstr>
      <vt:lpstr>La fe sin obras está muerta 2, 14-26</vt:lpstr>
      <vt:lpstr>La fe sin obras está muerta 2, 14-26</vt:lpstr>
      <vt:lpstr>La fe sin obras está muerta 2, 14-26</vt:lpstr>
      <vt:lpstr>La fe sin obras está muerta 2, 14-26</vt:lpstr>
      <vt:lpstr>La fe sin obras está muerta 2, 14-26</vt:lpstr>
      <vt:lpstr>La fe sin obras está muerta 2, 14-26</vt:lpstr>
      <vt:lpstr>La fe sin obras está muerta 2, 14-26</vt:lpstr>
      <vt:lpstr>CUESTIONES PARA LA REFLEXIÓN PERSONAL Y EL DIÁLOGO EN GRUPO</vt:lpstr>
      <vt:lpstr>PARA REFLEXIONAR</vt:lpstr>
      <vt:lpstr>PARA REFLEXIONAR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CARTA DE  SANTIAGO</dc:title>
  <dc:creator>Cuenta Microsoft</dc:creator>
  <cp:lastModifiedBy>Manuel Hernandez</cp:lastModifiedBy>
  <cp:revision>39</cp:revision>
  <dcterms:created xsi:type="dcterms:W3CDTF">2022-05-03T23:12:54Z</dcterms:created>
  <dcterms:modified xsi:type="dcterms:W3CDTF">2022-05-26T09:37:14Z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