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notesSlides/notesSlide38.xml" ContentType="application/vnd.openxmlformats-officedocument.presentationml.notesSlide+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ppt/notesSlides/notesSlide41.xml" ContentType="application/vnd.openxmlformats-officedocument.presentationml.notesSlide+xml"/>
  <Override PartName="/docProps/custom.xml" ContentType="application/vnd.openxmlformats-officedocument.custom-properties+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notesSlides/notesSlide3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3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4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4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notesSlides/notesSlide18.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notesSlides/notesSlide25.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49"/>
  </p:notesMasterIdLst>
  <p:handoutMasterIdLst>
    <p:handoutMasterId r:id="rId50"/>
  </p:handoutMasterIdLst>
  <p:sldIdLst>
    <p:sldId id="257" r:id="rId2"/>
    <p:sldId id="297" r:id="rId3"/>
    <p:sldId id="298" r:id="rId4"/>
    <p:sldId id="300" r:id="rId5"/>
    <p:sldId id="299" r:id="rId6"/>
    <p:sldId id="301" r:id="rId7"/>
    <p:sldId id="258" r:id="rId8"/>
    <p:sldId id="259" r:id="rId9"/>
    <p:sldId id="262" r:id="rId10"/>
    <p:sldId id="302" r:id="rId11"/>
    <p:sldId id="260" r:id="rId12"/>
    <p:sldId id="261" r:id="rId13"/>
    <p:sldId id="263" r:id="rId14"/>
    <p:sldId id="264" r:id="rId15"/>
    <p:sldId id="265" r:id="rId16"/>
    <p:sldId id="266" r:id="rId17"/>
    <p:sldId id="267" r:id="rId18"/>
    <p:sldId id="268" r:id="rId19"/>
    <p:sldId id="269" r:id="rId20"/>
    <p:sldId id="270" r:id="rId21"/>
    <p:sldId id="271" r:id="rId22"/>
    <p:sldId id="272" r:id="rId23"/>
    <p:sldId id="273" r:id="rId24"/>
    <p:sldId id="274" r:id="rId25"/>
    <p:sldId id="275" r:id="rId26"/>
    <p:sldId id="276" r:id="rId27"/>
    <p:sldId id="277" r:id="rId28"/>
    <p:sldId id="278" r:id="rId29"/>
    <p:sldId id="279" r:id="rId30"/>
    <p:sldId id="282" r:id="rId31"/>
    <p:sldId id="280" r:id="rId32"/>
    <p:sldId id="281" r:id="rId33"/>
    <p:sldId id="284" r:id="rId34"/>
    <p:sldId id="289" r:id="rId35"/>
    <p:sldId id="288" r:id="rId36"/>
    <p:sldId id="287" r:id="rId37"/>
    <p:sldId id="286" r:id="rId38"/>
    <p:sldId id="285" r:id="rId39"/>
    <p:sldId id="293" r:id="rId40"/>
    <p:sldId id="303" r:id="rId41"/>
    <p:sldId id="292" r:id="rId42"/>
    <p:sldId id="291" r:id="rId43"/>
    <p:sldId id="290" r:id="rId44"/>
    <p:sldId id="295" r:id="rId45"/>
    <p:sldId id="296" r:id="rId46"/>
    <p:sldId id="304" r:id="rId47"/>
    <p:sldId id="294" r:id="rId48"/>
  </p:sldIdLst>
  <p:sldSz cx="12192000" cy="6858000"/>
  <p:notesSz cx="6858000" cy="9144000"/>
  <p:defaultTextStyle>
    <a:defPPr rtl="0">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C4B1156A-380E-4F78-BDF5-A606A8083BF9}">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01" autoAdjust="0"/>
    <p:restoredTop sz="93529" autoAdjust="0"/>
  </p:normalViewPr>
  <p:slideViewPr>
    <p:cSldViewPr snapToGrid="0">
      <p:cViewPr varScale="1">
        <p:scale>
          <a:sx n="115" d="100"/>
          <a:sy n="115" d="100"/>
        </p:scale>
        <p:origin x="-318" y="-114"/>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notesViewPr>
    <p:cSldViewPr snapToGrid="0" showGuides="1">
      <p:cViewPr varScale="1">
        <p:scale>
          <a:sx n="72" d="100"/>
          <a:sy n="72" d="100"/>
        </p:scale>
        <p:origin x="4146" y="66"/>
      </p:cViewPr>
      <p:guideLst/>
    </p:cSldViewPr>
  </p:notes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posición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es-ES" dirty="0"/>
          </a:p>
        </p:txBody>
      </p:sp>
      <p:sp>
        <p:nvSpPr>
          <p:cNvPr id="3" name="Marcador de posición de fecha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pPr rtl="0"/>
            <a:fld id="{2A08F340-2088-44BB-8ED7-3D8CA093D8CF}" type="datetime1">
              <a:rPr lang="es-ES" smtClean="0"/>
              <a:pPr rtl="0"/>
              <a:t>04/05/2022</a:t>
            </a:fld>
            <a:endParaRPr lang="es-ES" dirty="0"/>
          </a:p>
        </p:txBody>
      </p:sp>
      <p:sp>
        <p:nvSpPr>
          <p:cNvPr id="4" name="Marcador de posición de pie de página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es-ES" dirty="0"/>
          </a:p>
        </p:txBody>
      </p:sp>
      <p:sp>
        <p:nvSpPr>
          <p:cNvPr id="5" name="Marcador de posición de número de diapositiva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84A4F617-7A30-41D4-AB86-5D833C98E18B}" type="slidenum">
              <a:rPr lang="es-ES" smtClean="0"/>
              <a:pPr rtl="0"/>
              <a:t>‹Nº›</a:t>
            </a:fld>
            <a:endParaRPr lang="es-ES" dirty="0"/>
          </a:p>
        </p:txBody>
      </p:sp>
    </p:spTree>
    <p:extLst>
      <p:ext uri="{BB962C8B-B14F-4D97-AF65-F5344CB8AC3E}">
        <p14:creationId xmlns:p14="http://schemas.microsoft.com/office/powerpoint/2010/main" xmlns="" val="99462481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posición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es-ES" noProof="0" dirty="0"/>
          </a:p>
        </p:txBody>
      </p:sp>
      <p:sp>
        <p:nvSpPr>
          <p:cNvPr id="3" name="Marcador de posición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pPr rtl="0"/>
            <a:fld id="{94097521-A99F-4338-BA65-8121DD1D8F63}" type="datetime1">
              <a:rPr lang="es-ES" noProof="0" smtClean="0"/>
              <a:pPr rtl="0"/>
              <a:t>04/05/2022</a:t>
            </a:fld>
            <a:endParaRPr lang="es-ES" noProof="0" dirty="0"/>
          </a:p>
        </p:txBody>
      </p:sp>
      <p:sp>
        <p:nvSpPr>
          <p:cNvPr id="4" name="Marcador de posición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rtl="0"/>
            <a:endParaRPr lang="es-ES" noProof="0" dirty="0"/>
          </a:p>
        </p:txBody>
      </p:sp>
      <p:sp>
        <p:nvSpPr>
          <p:cNvPr id="5" name="Marcador de posición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rtl="0"/>
            <a:r>
              <a:rPr lang="es-ES" noProof="0" dirty="0" smtClean="0"/>
              <a:t>Haga clic para modificar los estilos de texto del patrón</a:t>
            </a:r>
          </a:p>
          <a:p>
            <a:pPr lvl="1" rtl="0"/>
            <a:r>
              <a:rPr lang="es-ES" noProof="0" dirty="0" smtClean="0"/>
              <a:t>Segundo nivel</a:t>
            </a:r>
          </a:p>
          <a:p>
            <a:pPr lvl="2" rtl="0"/>
            <a:r>
              <a:rPr lang="es-ES" noProof="0" dirty="0" smtClean="0"/>
              <a:t>Tercer nivel</a:t>
            </a:r>
          </a:p>
          <a:p>
            <a:pPr lvl="3" rtl="0"/>
            <a:r>
              <a:rPr lang="es-ES" noProof="0" dirty="0" smtClean="0"/>
              <a:t>Cuarto nivel</a:t>
            </a:r>
          </a:p>
          <a:p>
            <a:pPr lvl="4" rtl="0"/>
            <a:r>
              <a:rPr lang="es-ES" noProof="0" dirty="0" smtClean="0"/>
              <a:t>Quinto nivel</a:t>
            </a:r>
            <a:endParaRPr lang="es-ES" noProof="0" dirty="0"/>
          </a:p>
        </p:txBody>
      </p:sp>
      <p:sp>
        <p:nvSpPr>
          <p:cNvPr id="6" name="Marcador de posición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es-ES" noProof="0" dirty="0"/>
          </a:p>
        </p:txBody>
      </p:sp>
      <p:sp>
        <p:nvSpPr>
          <p:cNvPr id="7" name="Marcador de posición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1B9A179D-2D27-49E2-B022-8EDDA2EFE682}" type="slidenum">
              <a:rPr lang="es-ES" noProof="0" smtClean="0"/>
              <a:pPr rtl="0"/>
              <a:t>‹Nº›</a:t>
            </a:fld>
            <a:endParaRPr lang="es-ES" noProof="0" dirty="0"/>
          </a:p>
        </p:txBody>
      </p:sp>
    </p:spTree>
    <p:extLst>
      <p:ext uri="{BB962C8B-B14F-4D97-AF65-F5344CB8AC3E}">
        <p14:creationId xmlns:p14="http://schemas.microsoft.com/office/powerpoint/2010/main" xmlns="" val="1174603481"/>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posición de imagen de diapositiva 1"/>
          <p:cNvSpPr>
            <a:spLocks noGrp="1" noRot="1" noChangeAspect="1"/>
          </p:cNvSpPr>
          <p:nvPr>
            <p:ph type="sldImg"/>
          </p:nvPr>
        </p:nvSpPr>
        <p:spPr/>
      </p:sp>
      <p:sp>
        <p:nvSpPr>
          <p:cNvPr id="3" name="Marcador de posición de notas 2"/>
          <p:cNvSpPr>
            <a:spLocks noGrp="1"/>
          </p:cNvSpPr>
          <p:nvPr>
            <p:ph type="body" idx="1"/>
          </p:nvPr>
        </p:nvSpPr>
        <p:spPr/>
        <p:txBody>
          <a:bodyPr rtlCol="0"/>
          <a:lstStyle/>
          <a:p>
            <a:pPr rtl="0"/>
            <a:r>
              <a:rPr lang="es-ES" sz="1200" i="1" dirty="0">
                <a:latin typeface="Arial" pitchFamily="34" charset="0"/>
                <a:cs typeface="Arial" pitchFamily="34" charset="0"/>
              </a:rPr>
              <a:t>Para cambiar la imagen de esta diapositiva, seleccione la imagen y elimínela. Después, haga clic en el icono Imágenes del marcador de posición para insertar su propia imagen.</a:t>
            </a:r>
          </a:p>
          <a:p>
            <a:pPr rtl="0"/>
            <a:endParaRPr lang="es-ES" dirty="0"/>
          </a:p>
        </p:txBody>
      </p:sp>
      <p:sp>
        <p:nvSpPr>
          <p:cNvPr id="4" name="Marcador de posición de número de diapositiva 3"/>
          <p:cNvSpPr>
            <a:spLocks noGrp="1"/>
          </p:cNvSpPr>
          <p:nvPr>
            <p:ph type="sldNum" sz="quarter" idx="10"/>
          </p:nvPr>
        </p:nvSpPr>
        <p:spPr/>
        <p:txBody>
          <a:bodyPr rtlCol="0"/>
          <a:lstStyle/>
          <a:p>
            <a:pPr rtl="0"/>
            <a:fld id="{1B9A179D-2D27-49E2-B022-8EDDA2EFE682}" type="slidenum">
              <a:rPr lang="es-ES" smtClean="0"/>
              <a:pPr rtl="0"/>
              <a:t>1</a:t>
            </a:fld>
            <a:endParaRPr lang="es-ES" dirty="0"/>
          </a:p>
        </p:txBody>
      </p:sp>
    </p:spTree>
    <p:extLst>
      <p:ext uri="{BB962C8B-B14F-4D97-AF65-F5344CB8AC3E}">
        <p14:creationId xmlns:p14="http://schemas.microsoft.com/office/powerpoint/2010/main" xmlns="" val="154242255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pPr rtl="0"/>
            <a:fld id="{1B9A179D-2D27-49E2-B022-8EDDA2EFE682}" type="slidenum">
              <a:rPr lang="es-ES" smtClean="0"/>
              <a:pPr rtl="0"/>
              <a:t>15</a:t>
            </a:fld>
            <a:endParaRPr lang="es-ES" dirty="0"/>
          </a:p>
        </p:txBody>
      </p:sp>
    </p:spTree>
    <p:extLst>
      <p:ext uri="{BB962C8B-B14F-4D97-AF65-F5344CB8AC3E}">
        <p14:creationId xmlns:p14="http://schemas.microsoft.com/office/powerpoint/2010/main" xmlns="" val="131521798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pPr rtl="0"/>
            <a:fld id="{1B9A179D-2D27-49E2-B022-8EDDA2EFE682}" type="slidenum">
              <a:rPr lang="es-ES" smtClean="0"/>
              <a:pPr rtl="0"/>
              <a:t>16</a:t>
            </a:fld>
            <a:endParaRPr lang="es-ES" dirty="0"/>
          </a:p>
        </p:txBody>
      </p:sp>
    </p:spTree>
    <p:extLst>
      <p:ext uri="{BB962C8B-B14F-4D97-AF65-F5344CB8AC3E}">
        <p14:creationId xmlns:p14="http://schemas.microsoft.com/office/powerpoint/2010/main" xmlns="" val="114771775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pPr rtl="0"/>
            <a:fld id="{1B9A179D-2D27-49E2-B022-8EDDA2EFE682}" type="slidenum">
              <a:rPr lang="es-ES" smtClean="0"/>
              <a:pPr rtl="0"/>
              <a:t>17</a:t>
            </a:fld>
            <a:endParaRPr lang="es-ES" dirty="0"/>
          </a:p>
        </p:txBody>
      </p:sp>
    </p:spTree>
    <p:extLst>
      <p:ext uri="{BB962C8B-B14F-4D97-AF65-F5344CB8AC3E}">
        <p14:creationId xmlns:p14="http://schemas.microsoft.com/office/powerpoint/2010/main" xmlns="" val="269253800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pPr rtl="0"/>
            <a:fld id="{1B9A179D-2D27-49E2-B022-8EDDA2EFE682}" type="slidenum">
              <a:rPr lang="es-ES" smtClean="0"/>
              <a:pPr rtl="0"/>
              <a:t>18</a:t>
            </a:fld>
            <a:endParaRPr lang="es-ES" dirty="0"/>
          </a:p>
        </p:txBody>
      </p:sp>
    </p:spTree>
    <p:extLst>
      <p:ext uri="{BB962C8B-B14F-4D97-AF65-F5344CB8AC3E}">
        <p14:creationId xmlns:p14="http://schemas.microsoft.com/office/powerpoint/2010/main" xmlns="" val="386504485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pPr rtl="0"/>
            <a:fld id="{1B9A179D-2D27-49E2-B022-8EDDA2EFE682}" type="slidenum">
              <a:rPr lang="es-ES" smtClean="0"/>
              <a:pPr rtl="0"/>
              <a:t>19</a:t>
            </a:fld>
            <a:endParaRPr lang="es-ES" dirty="0"/>
          </a:p>
        </p:txBody>
      </p:sp>
    </p:spTree>
    <p:extLst>
      <p:ext uri="{BB962C8B-B14F-4D97-AF65-F5344CB8AC3E}">
        <p14:creationId xmlns:p14="http://schemas.microsoft.com/office/powerpoint/2010/main" xmlns="" val="307072806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pPr rtl="0"/>
            <a:fld id="{1B9A179D-2D27-49E2-B022-8EDDA2EFE682}" type="slidenum">
              <a:rPr lang="es-ES" smtClean="0"/>
              <a:pPr rtl="0"/>
              <a:t>20</a:t>
            </a:fld>
            <a:endParaRPr lang="es-ES" dirty="0"/>
          </a:p>
        </p:txBody>
      </p:sp>
    </p:spTree>
    <p:extLst>
      <p:ext uri="{BB962C8B-B14F-4D97-AF65-F5344CB8AC3E}">
        <p14:creationId xmlns:p14="http://schemas.microsoft.com/office/powerpoint/2010/main" xmlns="" val="16075017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pPr rtl="0"/>
            <a:fld id="{1B9A179D-2D27-49E2-B022-8EDDA2EFE682}" type="slidenum">
              <a:rPr lang="es-ES" smtClean="0"/>
              <a:pPr rtl="0"/>
              <a:t>21</a:t>
            </a:fld>
            <a:endParaRPr lang="es-ES" dirty="0"/>
          </a:p>
        </p:txBody>
      </p:sp>
    </p:spTree>
    <p:extLst>
      <p:ext uri="{BB962C8B-B14F-4D97-AF65-F5344CB8AC3E}">
        <p14:creationId xmlns:p14="http://schemas.microsoft.com/office/powerpoint/2010/main" xmlns="" val="79222384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pPr rtl="0"/>
            <a:fld id="{1B9A179D-2D27-49E2-B022-8EDDA2EFE682}" type="slidenum">
              <a:rPr lang="es-ES" smtClean="0"/>
              <a:pPr rtl="0"/>
              <a:t>22</a:t>
            </a:fld>
            <a:endParaRPr lang="es-ES" dirty="0"/>
          </a:p>
        </p:txBody>
      </p:sp>
    </p:spTree>
    <p:extLst>
      <p:ext uri="{BB962C8B-B14F-4D97-AF65-F5344CB8AC3E}">
        <p14:creationId xmlns:p14="http://schemas.microsoft.com/office/powerpoint/2010/main" xmlns="" val="280136365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pPr rtl="0"/>
            <a:fld id="{1B9A179D-2D27-49E2-B022-8EDDA2EFE682}" type="slidenum">
              <a:rPr lang="es-ES" smtClean="0"/>
              <a:pPr rtl="0"/>
              <a:t>23</a:t>
            </a:fld>
            <a:endParaRPr lang="es-ES" dirty="0"/>
          </a:p>
        </p:txBody>
      </p:sp>
    </p:spTree>
    <p:extLst>
      <p:ext uri="{BB962C8B-B14F-4D97-AF65-F5344CB8AC3E}">
        <p14:creationId xmlns:p14="http://schemas.microsoft.com/office/powerpoint/2010/main" xmlns="" val="308467388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pPr rtl="0"/>
            <a:fld id="{1B9A179D-2D27-49E2-B022-8EDDA2EFE682}" type="slidenum">
              <a:rPr lang="es-ES" smtClean="0"/>
              <a:pPr rtl="0"/>
              <a:t>24</a:t>
            </a:fld>
            <a:endParaRPr lang="es-ES" dirty="0"/>
          </a:p>
        </p:txBody>
      </p:sp>
    </p:spTree>
    <p:extLst>
      <p:ext uri="{BB962C8B-B14F-4D97-AF65-F5344CB8AC3E}">
        <p14:creationId xmlns:p14="http://schemas.microsoft.com/office/powerpoint/2010/main" xmlns="" val="190030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pPr rtl="0"/>
            <a:fld id="{1B9A179D-2D27-49E2-B022-8EDDA2EFE682}" type="slidenum">
              <a:rPr lang="es-ES" smtClean="0"/>
              <a:pPr rtl="0"/>
              <a:t>7</a:t>
            </a:fld>
            <a:endParaRPr lang="es-ES" dirty="0"/>
          </a:p>
        </p:txBody>
      </p:sp>
    </p:spTree>
    <p:extLst>
      <p:ext uri="{BB962C8B-B14F-4D97-AF65-F5344CB8AC3E}">
        <p14:creationId xmlns:p14="http://schemas.microsoft.com/office/powerpoint/2010/main" xmlns="" val="131256301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pPr rtl="0"/>
            <a:fld id="{1B9A179D-2D27-49E2-B022-8EDDA2EFE682}" type="slidenum">
              <a:rPr lang="es-ES" smtClean="0"/>
              <a:pPr rtl="0"/>
              <a:t>25</a:t>
            </a:fld>
            <a:endParaRPr lang="es-ES" dirty="0"/>
          </a:p>
        </p:txBody>
      </p:sp>
    </p:spTree>
    <p:extLst>
      <p:ext uri="{BB962C8B-B14F-4D97-AF65-F5344CB8AC3E}">
        <p14:creationId xmlns:p14="http://schemas.microsoft.com/office/powerpoint/2010/main" xmlns="" val="95224594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pPr rtl="0"/>
            <a:fld id="{1B9A179D-2D27-49E2-B022-8EDDA2EFE682}" type="slidenum">
              <a:rPr lang="es-ES" smtClean="0"/>
              <a:pPr rtl="0"/>
              <a:t>26</a:t>
            </a:fld>
            <a:endParaRPr lang="es-ES" dirty="0"/>
          </a:p>
        </p:txBody>
      </p:sp>
    </p:spTree>
    <p:extLst>
      <p:ext uri="{BB962C8B-B14F-4D97-AF65-F5344CB8AC3E}">
        <p14:creationId xmlns:p14="http://schemas.microsoft.com/office/powerpoint/2010/main" xmlns="" val="196016549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pPr rtl="0"/>
            <a:fld id="{1B9A179D-2D27-49E2-B022-8EDDA2EFE682}" type="slidenum">
              <a:rPr lang="es-ES" smtClean="0"/>
              <a:pPr rtl="0"/>
              <a:t>27</a:t>
            </a:fld>
            <a:endParaRPr lang="es-ES" dirty="0"/>
          </a:p>
        </p:txBody>
      </p:sp>
    </p:spTree>
    <p:extLst>
      <p:ext uri="{BB962C8B-B14F-4D97-AF65-F5344CB8AC3E}">
        <p14:creationId xmlns:p14="http://schemas.microsoft.com/office/powerpoint/2010/main" xmlns="" val="403667755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pPr rtl="0"/>
            <a:fld id="{1B9A179D-2D27-49E2-B022-8EDDA2EFE682}" type="slidenum">
              <a:rPr lang="es-ES" smtClean="0"/>
              <a:pPr rtl="0"/>
              <a:t>28</a:t>
            </a:fld>
            <a:endParaRPr lang="es-ES" dirty="0"/>
          </a:p>
        </p:txBody>
      </p:sp>
    </p:spTree>
    <p:extLst>
      <p:ext uri="{BB962C8B-B14F-4D97-AF65-F5344CB8AC3E}">
        <p14:creationId xmlns:p14="http://schemas.microsoft.com/office/powerpoint/2010/main" xmlns="" val="236926081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pPr rtl="0"/>
            <a:fld id="{1B9A179D-2D27-49E2-B022-8EDDA2EFE682}" type="slidenum">
              <a:rPr lang="es-ES" smtClean="0"/>
              <a:pPr rtl="0"/>
              <a:t>29</a:t>
            </a:fld>
            <a:endParaRPr lang="es-ES" dirty="0"/>
          </a:p>
        </p:txBody>
      </p:sp>
    </p:spTree>
    <p:extLst>
      <p:ext uri="{BB962C8B-B14F-4D97-AF65-F5344CB8AC3E}">
        <p14:creationId xmlns:p14="http://schemas.microsoft.com/office/powerpoint/2010/main" xmlns="" val="311947862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pPr rtl="0"/>
            <a:fld id="{1B9A179D-2D27-49E2-B022-8EDDA2EFE682}" type="slidenum">
              <a:rPr lang="es-ES" smtClean="0"/>
              <a:pPr rtl="0"/>
              <a:t>30</a:t>
            </a:fld>
            <a:endParaRPr lang="es-ES" dirty="0"/>
          </a:p>
        </p:txBody>
      </p:sp>
    </p:spTree>
    <p:extLst>
      <p:ext uri="{BB962C8B-B14F-4D97-AF65-F5344CB8AC3E}">
        <p14:creationId xmlns:p14="http://schemas.microsoft.com/office/powerpoint/2010/main" xmlns="" val="166154124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pPr rtl="0"/>
            <a:fld id="{1B9A179D-2D27-49E2-B022-8EDDA2EFE682}" type="slidenum">
              <a:rPr lang="es-ES" smtClean="0"/>
              <a:pPr rtl="0"/>
              <a:t>31</a:t>
            </a:fld>
            <a:endParaRPr lang="es-ES" dirty="0"/>
          </a:p>
        </p:txBody>
      </p:sp>
    </p:spTree>
    <p:extLst>
      <p:ext uri="{BB962C8B-B14F-4D97-AF65-F5344CB8AC3E}">
        <p14:creationId xmlns:p14="http://schemas.microsoft.com/office/powerpoint/2010/main" xmlns="" val="80162081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pPr rtl="0"/>
            <a:fld id="{1B9A179D-2D27-49E2-B022-8EDDA2EFE682}" type="slidenum">
              <a:rPr lang="es-ES" smtClean="0"/>
              <a:pPr rtl="0"/>
              <a:t>32</a:t>
            </a:fld>
            <a:endParaRPr lang="es-ES" dirty="0"/>
          </a:p>
        </p:txBody>
      </p:sp>
    </p:spTree>
    <p:extLst>
      <p:ext uri="{BB962C8B-B14F-4D97-AF65-F5344CB8AC3E}">
        <p14:creationId xmlns:p14="http://schemas.microsoft.com/office/powerpoint/2010/main" xmlns="" val="428291681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pPr rtl="0"/>
            <a:fld id="{1B9A179D-2D27-49E2-B022-8EDDA2EFE682}" type="slidenum">
              <a:rPr lang="es-ES" smtClean="0"/>
              <a:pPr rtl="0"/>
              <a:t>33</a:t>
            </a:fld>
            <a:endParaRPr lang="es-ES" dirty="0"/>
          </a:p>
        </p:txBody>
      </p:sp>
    </p:spTree>
    <p:extLst>
      <p:ext uri="{BB962C8B-B14F-4D97-AF65-F5344CB8AC3E}">
        <p14:creationId xmlns:p14="http://schemas.microsoft.com/office/powerpoint/2010/main" xmlns="" val="41740351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pPr rtl="0"/>
            <a:fld id="{1B9A179D-2D27-49E2-B022-8EDDA2EFE682}" type="slidenum">
              <a:rPr lang="es-ES" smtClean="0"/>
              <a:pPr rtl="0"/>
              <a:t>34</a:t>
            </a:fld>
            <a:endParaRPr lang="es-ES" dirty="0"/>
          </a:p>
        </p:txBody>
      </p:sp>
    </p:spTree>
    <p:extLst>
      <p:ext uri="{BB962C8B-B14F-4D97-AF65-F5344CB8AC3E}">
        <p14:creationId xmlns:p14="http://schemas.microsoft.com/office/powerpoint/2010/main" xmlns="" val="12880470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pPr rtl="0"/>
            <a:fld id="{1B9A179D-2D27-49E2-B022-8EDDA2EFE682}" type="slidenum">
              <a:rPr lang="es-ES" smtClean="0"/>
              <a:pPr rtl="0"/>
              <a:t>8</a:t>
            </a:fld>
            <a:endParaRPr lang="es-ES" dirty="0"/>
          </a:p>
        </p:txBody>
      </p:sp>
    </p:spTree>
    <p:extLst>
      <p:ext uri="{BB962C8B-B14F-4D97-AF65-F5344CB8AC3E}">
        <p14:creationId xmlns:p14="http://schemas.microsoft.com/office/powerpoint/2010/main" xmlns="" val="3301111562"/>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pPr rtl="0"/>
            <a:fld id="{1B9A179D-2D27-49E2-B022-8EDDA2EFE682}" type="slidenum">
              <a:rPr lang="es-ES" smtClean="0"/>
              <a:pPr rtl="0"/>
              <a:t>35</a:t>
            </a:fld>
            <a:endParaRPr lang="es-ES" dirty="0"/>
          </a:p>
        </p:txBody>
      </p:sp>
    </p:spTree>
    <p:extLst>
      <p:ext uri="{BB962C8B-B14F-4D97-AF65-F5344CB8AC3E}">
        <p14:creationId xmlns:p14="http://schemas.microsoft.com/office/powerpoint/2010/main" xmlns="" val="56525306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pPr rtl="0"/>
            <a:fld id="{1B9A179D-2D27-49E2-B022-8EDDA2EFE682}" type="slidenum">
              <a:rPr lang="es-ES" smtClean="0"/>
              <a:pPr rtl="0"/>
              <a:t>36</a:t>
            </a:fld>
            <a:endParaRPr lang="es-ES" dirty="0"/>
          </a:p>
        </p:txBody>
      </p:sp>
    </p:spTree>
    <p:extLst>
      <p:ext uri="{BB962C8B-B14F-4D97-AF65-F5344CB8AC3E}">
        <p14:creationId xmlns:p14="http://schemas.microsoft.com/office/powerpoint/2010/main" xmlns="" val="270121147"/>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pPr rtl="0"/>
            <a:fld id="{1B9A179D-2D27-49E2-B022-8EDDA2EFE682}" type="slidenum">
              <a:rPr lang="es-ES" smtClean="0"/>
              <a:pPr rtl="0"/>
              <a:t>37</a:t>
            </a:fld>
            <a:endParaRPr lang="es-ES" dirty="0"/>
          </a:p>
        </p:txBody>
      </p:sp>
    </p:spTree>
    <p:extLst>
      <p:ext uri="{BB962C8B-B14F-4D97-AF65-F5344CB8AC3E}">
        <p14:creationId xmlns:p14="http://schemas.microsoft.com/office/powerpoint/2010/main" xmlns="" val="1144379860"/>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pPr rtl="0"/>
            <a:fld id="{1B9A179D-2D27-49E2-B022-8EDDA2EFE682}" type="slidenum">
              <a:rPr lang="es-ES" smtClean="0"/>
              <a:pPr rtl="0"/>
              <a:t>38</a:t>
            </a:fld>
            <a:endParaRPr lang="es-ES" dirty="0"/>
          </a:p>
        </p:txBody>
      </p:sp>
    </p:spTree>
    <p:extLst>
      <p:ext uri="{BB962C8B-B14F-4D97-AF65-F5344CB8AC3E}">
        <p14:creationId xmlns:p14="http://schemas.microsoft.com/office/powerpoint/2010/main" xmlns="" val="4081992080"/>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pPr rtl="0"/>
            <a:fld id="{1B9A179D-2D27-49E2-B022-8EDDA2EFE682}" type="slidenum">
              <a:rPr lang="es-ES" smtClean="0"/>
              <a:pPr rtl="0"/>
              <a:t>39</a:t>
            </a:fld>
            <a:endParaRPr lang="es-ES" dirty="0"/>
          </a:p>
        </p:txBody>
      </p:sp>
    </p:spTree>
    <p:extLst>
      <p:ext uri="{BB962C8B-B14F-4D97-AF65-F5344CB8AC3E}">
        <p14:creationId xmlns:p14="http://schemas.microsoft.com/office/powerpoint/2010/main" xmlns="" val="35977200"/>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pPr rtl="0"/>
            <a:fld id="{1B9A179D-2D27-49E2-B022-8EDDA2EFE682}" type="slidenum">
              <a:rPr lang="es-ES" smtClean="0"/>
              <a:pPr rtl="0"/>
              <a:t>40</a:t>
            </a:fld>
            <a:endParaRPr lang="es-ES" dirty="0"/>
          </a:p>
        </p:txBody>
      </p:sp>
    </p:spTree>
    <p:extLst>
      <p:ext uri="{BB962C8B-B14F-4D97-AF65-F5344CB8AC3E}">
        <p14:creationId xmlns:p14="http://schemas.microsoft.com/office/powerpoint/2010/main" xmlns="" val="2471461189"/>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pPr rtl="0"/>
            <a:fld id="{1B9A179D-2D27-49E2-B022-8EDDA2EFE682}" type="slidenum">
              <a:rPr lang="es-ES" smtClean="0"/>
              <a:pPr rtl="0"/>
              <a:t>41</a:t>
            </a:fld>
            <a:endParaRPr lang="es-ES" dirty="0"/>
          </a:p>
        </p:txBody>
      </p:sp>
    </p:spTree>
    <p:extLst>
      <p:ext uri="{BB962C8B-B14F-4D97-AF65-F5344CB8AC3E}">
        <p14:creationId xmlns:p14="http://schemas.microsoft.com/office/powerpoint/2010/main" xmlns="" val="94327231"/>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pPr rtl="0"/>
            <a:fld id="{1B9A179D-2D27-49E2-B022-8EDDA2EFE682}" type="slidenum">
              <a:rPr lang="es-ES" smtClean="0"/>
              <a:pPr rtl="0"/>
              <a:t>42</a:t>
            </a:fld>
            <a:endParaRPr lang="es-ES" dirty="0"/>
          </a:p>
        </p:txBody>
      </p:sp>
    </p:spTree>
    <p:extLst>
      <p:ext uri="{BB962C8B-B14F-4D97-AF65-F5344CB8AC3E}">
        <p14:creationId xmlns:p14="http://schemas.microsoft.com/office/powerpoint/2010/main" xmlns="" val="3890264962"/>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pPr rtl="0"/>
            <a:fld id="{1B9A179D-2D27-49E2-B022-8EDDA2EFE682}" type="slidenum">
              <a:rPr lang="es-ES" smtClean="0"/>
              <a:pPr rtl="0"/>
              <a:t>43</a:t>
            </a:fld>
            <a:endParaRPr lang="es-ES" dirty="0"/>
          </a:p>
        </p:txBody>
      </p:sp>
    </p:spTree>
    <p:extLst>
      <p:ext uri="{BB962C8B-B14F-4D97-AF65-F5344CB8AC3E}">
        <p14:creationId xmlns:p14="http://schemas.microsoft.com/office/powerpoint/2010/main" xmlns="" val="4243475776"/>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pPr rtl="0"/>
            <a:fld id="{1B9A179D-2D27-49E2-B022-8EDDA2EFE682}" type="slidenum">
              <a:rPr lang="es-ES" smtClean="0"/>
              <a:pPr rtl="0"/>
              <a:t>44</a:t>
            </a:fld>
            <a:endParaRPr lang="es-ES" dirty="0"/>
          </a:p>
        </p:txBody>
      </p:sp>
    </p:spTree>
    <p:extLst>
      <p:ext uri="{BB962C8B-B14F-4D97-AF65-F5344CB8AC3E}">
        <p14:creationId xmlns:p14="http://schemas.microsoft.com/office/powerpoint/2010/main" xmlns="" val="26725164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pPr rtl="0"/>
            <a:fld id="{1B9A179D-2D27-49E2-B022-8EDDA2EFE682}" type="slidenum">
              <a:rPr lang="es-ES" smtClean="0"/>
              <a:pPr rtl="0"/>
              <a:t>9</a:t>
            </a:fld>
            <a:endParaRPr lang="es-ES" dirty="0"/>
          </a:p>
        </p:txBody>
      </p:sp>
    </p:spTree>
    <p:extLst>
      <p:ext uri="{BB962C8B-B14F-4D97-AF65-F5344CB8AC3E}">
        <p14:creationId xmlns:p14="http://schemas.microsoft.com/office/powerpoint/2010/main" xmlns="" val="2495826018"/>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pPr rtl="0"/>
            <a:fld id="{1B9A179D-2D27-49E2-B022-8EDDA2EFE682}" type="slidenum">
              <a:rPr lang="es-ES" smtClean="0"/>
              <a:pPr rtl="0"/>
              <a:t>45</a:t>
            </a:fld>
            <a:endParaRPr lang="es-ES" dirty="0"/>
          </a:p>
        </p:txBody>
      </p:sp>
    </p:spTree>
    <p:extLst>
      <p:ext uri="{BB962C8B-B14F-4D97-AF65-F5344CB8AC3E}">
        <p14:creationId xmlns:p14="http://schemas.microsoft.com/office/powerpoint/2010/main" xmlns="" val="2167751777"/>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pPr rtl="0"/>
            <a:fld id="{1B9A179D-2D27-49E2-B022-8EDDA2EFE682}" type="slidenum">
              <a:rPr lang="es-ES" smtClean="0"/>
              <a:pPr rtl="0"/>
              <a:t>46</a:t>
            </a:fld>
            <a:endParaRPr lang="es-ES" dirty="0"/>
          </a:p>
        </p:txBody>
      </p:sp>
    </p:spTree>
    <p:extLst>
      <p:ext uri="{BB962C8B-B14F-4D97-AF65-F5344CB8AC3E}">
        <p14:creationId xmlns:p14="http://schemas.microsoft.com/office/powerpoint/2010/main" xmlns="" val="2369528046"/>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pPr rtl="0"/>
            <a:fld id="{1B9A179D-2D27-49E2-B022-8EDDA2EFE682}" type="slidenum">
              <a:rPr lang="es-ES" smtClean="0"/>
              <a:pPr rtl="0"/>
              <a:t>47</a:t>
            </a:fld>
            <a:endParaRPr lang="es-ES" dirty="0"/>
          </a:p>
        </p:txBody>
      </p:sp>
    </p:spTree>
    <p:extLst>
      <p:ext uri="{BB962C8B-B14F-4D97-AF65-F5344CB8AC3E}">
        <p14:creationId xmlns:p14="http://schemas.microsoft.com/office/powerpoint/2010/main" xmlns="" val="9492180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pPr rtl="0"/>
            <a:fld id="{1B9A179D-2D27-49E2-B022-8EDDA2EFE682}" type="slidenum">
              <a:rPr lang="es-ES" smtClean="0"/>
              <a:pPr rtl="0"/>
              <a:t>10</a:t>
            </a:fld>
            <a:endParaRPr lang="es-ES" dirty="0"/>
          </a:p>
        </p:txBody>
      </p:sp>
    </p:spTree>
    <p:extLst>
      <p:ext uri="{BB962C8B-B14F-4D97-AF65-F5344CB8AC3E}">
        <p14:creationId xmlns:p14="http://schemas.microsoft.com/office/powerpoint/2010/main" xmlns="" val="210125624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pPr rtl="0"/>
            <a:fld id="{1B9A179D-2D27-49E2-B022-8EDDA2EFE682}" type="slidenum">
              <a:rPr lang="es-ES" smtClean="0"/>
              <a:pPr rtl="0"/>
              <a:t>11</a:t>
            </a:fld>
            <a:endParaRPr lang="es-ES" dirty="0"/>
          </a:p>
        </p:txBody>
      </p:sp>
    </p:spTree>
    <p:extLst>
      <p:ext uri="{BB962C8B-B14F-4D97-AF65-F5344CB8AC3E}">
        <p14:creationId xmlns:p14="http://schemas.microsoft.com/office/powerpoint/2010/main" xmlns="" val="397586899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pPr rtl="0"/>
            <a:fld id="{1B9A179D-2D27-49E2-B022-8EDDA2EFE682}" type="slidenum">
              <a:rPr lang="es-ES" smtClean="0"/>
              <a:pPr rtl="0"/>
              <a:t>12</a:t>
            </a:fld>
            <a:endParaRPr lang="es-ES" dirty="0"/>
          </a:p>
        </p:txBody>
      </p:sp>
    </p:spTree>
    <p:extLst>
      <p:ext uri="{BB962C8B-B14F-4D97-AF65-F5344CB8AC3E}">
        <p14:creationId xmlns:p14="http://schemas.microsoft.com/office/powerpoint/2010/main" xmlns="" val="114853599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pPr rtl="0"/>
            <a:fld id="{1B9A179D-2D27-49E2-B022-8EDDA2EFE682}" type="slidenum">
              <a:rPr lang="es-ES" smtClean="0"/>
              <a:pPr rtl="0"/>
              <a:t>13</a:t>
            </a:fld>
            <a:endParaRPr lang="es-ES" dirty="0"/>
          </a:p>
        </p:txBody>
      </p:sp>
    </p:spTree>
    <p:extLst>
      <p:ext uri="{BB962C8B-B14F-4D97-AF65-F5344CB8AC3E}">
        <p14:creationId xmlns:p14="http://schemas.microsoft.com/office/powerpoint/2010/main" xmlns="" val="121688187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pPr rtl="0"/>
            <a:fld id="{1B9A179D-2D27-49E2-B022-8EDDA2EFE682}" type="slidenum">
              <a:rPr lang="es-ES" smtClean="0"/>
              <a:pPr rtl="0"/>
              <a:t>14</a:t>
            </a:fld>
            <a:endParaRPr lang="es-ES" dirty="0"/>
          </a:p>
        </p:txBody>
      </p:sp>
    </p:spTree>
    <p:extLst>
      <p:ext uri="{BB962C8B-B14F-4D97-AF65-F5344CB8AC3E}">
        <p14:creationId xmlns:p14="http://schemas.microsoft.com/office/powerpoint/2010/main" xmlns="" val="37517599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12" name="Forma libre 11"/>
          <p:cNvSpPr>
            <a:spLocks noChangeArrowheads="1"/>
          </p:cNvSpPr>
          <p:nvPr/>
        </p:nvSpPr>
        <p:spPr bwMode="white">
          <a:xfrm>
            <a:off x="8429022" y="0"/>
            <a:ext cx="3762978" cy="6858000"/>
          </a:xfrm>
          <a:custGeom>
            <a:avLst/>
            <a:gdLst>
              <a:gd name="connsiteX0" fmla="*/ 0 w 3762978"/>
              <a:gd name="connsiteY0" fmla="*/ 0 h 6858000"/>
              <a:gd name="connsiteX1" fmla="*/ 3762978 w 3762978"/>
              <a:gd name="connsiteY1" fmla="*/ 0 h 6858000"/>
              <a:gd name="connsiteX2" fmla="*/ 3762978 w 3762978"/>
              <a:gd name="connsiteY2" fmla="*/ 6858000 h 6858000"/>
              <a:gd name="connsiteX3" fmla="*/ 338667 w 3762978"/>
              <a:gd name="connsiteY3" fmla="*/ 6858000 h 6858000"/>
              <a:gd name="connsiteX4" fmla="*/ 1189567 w 3762978"/>
              <a:gd name="connsiteY4" fmla="*/ 433705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762978" h="6858000">
                <a:moveTo>
                  <a:pt x="0" y="0"/>
                </a:moveTo>
                <a:lnTo>
                  <a:pt x="3762978" y="0"/>
                </a:lnTo>
                <a:lnTo>
                  <a:pt x="3762978" y="6858000"/>
                </a:lnTo>
                <a:lnTo>
                  <a:pt x="338667" y="6858000"/>
                </a:lnTo>
                <a:lnTo>
                  <a:pt x="1189567" y="4337050"/>
                </a:lnTo>
                <a:close/>
              </a:path>
            </a:pathLst>
          </a:custGeom>
          <a:solidFill>
            <a:schemeClr val="tx1"/>
          </a:solidFill>
          <a:ln>
            <a:noFill/>
          </a:ln>
          <a:extLst/>
        </p:spPr>
        <p:txBody>
          <a:bodyPr vert="horz" wrap="square" lIns="91440" tIns="45720" rIns="91440" bIns="45720" numCol="1" rtlCol="0" anchor="t" anchorCtr="0" compatLnSpc="1">
            <a:prstTxWarp prst="textNoShape">
              <a:avLst/>
            </a:prstTxWarp>
            <a:noAutofit/>
          </a:bodyPr>
          <a:lstStyle/>
          <a:p>
            <a:pPr rtl="0"/>
            <a:endParaRPr lang="es-ES" sz="1800" noProof="0" dirty="0"/>
          </a:p>
        </p:txBody>
      </p:sp>
      <p:sp>
        <p:nvSpPr>
          <p:cNvPr id="7" name="Forma libre 6"/>
          <p:cNvSpPr>
            <a:spLocks/>
          </p:cNvSpPr>
          <p:nvPr/>
        </p:nvSpPr>
        <p:spPr bwMode="auto">
          <a:xfrm>
            <a:off x="8145385" y="0"/>
            <a:ext cx="1672169" cy="6858000"/>
          </a:xfrm>
          <a:custGeom>
            <a:avLst/>
            <a:gdLst/>
            <a:ahLst/>
            <a:cxnLst/>
            <a:rect l="l" t="t" r="r" b="b"/>
            <a:pathLst>
              <a:path w="1254127" h="6858000">
                <a:moveTo>
                  <a:pt x="0" y="0"/>
                </a:moveTo>
                <a:lnTo>
                  <a:pt x="365127" y="0"/>
                </a:lnTo>
                <a:lnTo>
                  <a:pt x="1254127" y="4337050"/>
                </a:lnTo>
                <a:lnTo>
                  <a:pt x="619127" y="6858000"/>
                </a:lnTo>
                <a:lnTo>
                  <a:pt x="257175" y="6858000"/>
                </a:lnTo>
                <a:lnTo>
                  <a:pt x="892175" y="4337050"/>
                </a:lnTo>
                <a:close/>
              </a:path>
            </a:pathLst>
          </a:custGeom>
          <a:solidFill>
            <a:schemeClr val="accent2"/>
          </a:solidFill>
          <a:ln>
            <a:noFill/>
          </a:ln>
          <a:effectLst/>
        </p:spPr>
        <p:txBody>
          <a:bodyPr vert="horz" wrap="square" lIns="91440" tIns="45720" rIns="91440" bIns="45720" numCol="1" rtlCol="0" anchor="t" anchorCtr="0" compatLnSpc="1">
            <a:prstTxWarp prst="textNoShape">
              <a:avLst/>
            </a:prstTxWarp>
          </a:bodyPr>
          <a:lstStyle/>
          <a:p>
            <a:pPr lvl="0" rtl="0"/>
            <a:endParaRPr lang="es-ES" sz="1800" noProof="0" dirty="0"/>
          </a:p>
        </p:txBody>
      </p:sp>
      <p:sp>
        <p:nvSpPr>
          <p:cNvPr id="8" name="Forma libre 7"/>
          <p:cNvSpPr>
            <a:spLocks/>
          </p:cNvSpPr>
          <p:nvPr/>
        </p:nvSpPr>
        <p:spPr bwMode="auto">
          <a:xfrm>
            <a:off x="7950653" y="0"/>
            <a:ext cx="1528232" cy="6858000"/>
          </a:xfrm>
          <a:custGeom>
            <a:avLst/>
            <a:gdLst/>
            <a:ahLst/>
            <a:cxnLst/>
            <a:rect l="l" t="t" r="r" b="b"/>
            <a:pathLst>
              <a:path w="1146174" h="6858000">
                <a:moveTo>
                  <a:pt x="0" y="0"/>
                </a:moveTo>
                <a:lnTo>
                  <a:pt x="253999" y="0"/>
                </a:lnTo>
                <a:lnTo>
                  <a:pt x="1146174" y="4337050"/>
                </a:lnTo>
                <a:lnTo>
                  <a:pt x="511174" y="6858000"/>
                </a:lnTo>
                <a:lnTo>
                  <a:pt x="254000" y="6858000"/>
                </a:lnTo>
                <a:lnTo>
                  <a:pt x="892175" y="4337050"/>
                </a:lnTo>
                <a:close/>
              </a:path>
            </a:pathLst>
          </a:custGeom>
          <a:solidFill>
            <a:schemeClr val="accent1"/>
          </a:solidFill>
          <a:ln>
            <a:noFill/>
          </a:ln>
          <a:effectLst>
            <a:innerShdw blurRad="177800" dist="50800" dir="10800000">
              <a:prstClr val="black">
                <a:alpha val="50000"/>
              </a:prstClr>
            </a:innerShdw>
          </a:effectLst>
        </p:spPr>
        <p:txBody>
          <a:bodyPr vert="horz" wrap="square" lIns="91440" tIns="45720" rIns="91440" bIns="45720" numCol="1" rtlCol="0" anchor="t" anchorCtr="0" compatLnSpc="1">
            <a:prstTxWarp prst="textNoShape">
              <a:avLst/>
            </a:prstTxWarp>
          </a:bodyPr>
          <a:lstStyle/>
          <a:p>
            <a:pPr lvl="0" rtl="0"/>
            <a:endParaRPr lang="es-ES" sz="1800" noProof="0" dirty="0"/>
          </a:p>
        </p:txBody>
      </p:sp>
      <p:sp>
        <p:nvSpPr>
          <p:cNvPr id="2" name="Título 1"/>
          <p:cNvSpPr>
            <a:spLocks noGrp="1"/>
          </p:cNvSpPr>
          <p:nvPr>
            <p:ph type="ctrTitle"/>
          </p:nvPr>
        </p:nvSpPr>
        <p:spPr>
          <a:xfrm>
            <a:off x="1295400" y="1873584"/>
            <a:ext cx="6400800" cy="2560320"/>
          </a:xfrm>
        </p:spPr>
        <p:txBody>
          <a:bodyPr rtlCol="0" anchor="b">
            <a:normAutofit/>
          </a:bodyPr>
          <a:lstStyle>
            <a:lvl1pPr algn="l">
              <a:defRPr sz="4000">
                <a:solidFill>
                  <a:schemeClr val="tx1"/>
                </a:solidFill>
              </a:defRPr>
            </a:lvl1pPr>
          </a:lstStyle>
          <a:p>
            <a:pPr rtl="0"/>
            <a:r>
              <a:rPr lang="es-ES" noProof="0" smtClean="0"/>
              <a:t>Haga clic para modificar el estilo de título del patrón</a:t>
            </a:r>
            <a:endParaRPr lang="es-ES" noProof="0" dirty="0"/>
          </a:p>
        </p:txBody>
      </p:sp>
      <p:sp>
        <p:nvSpPr>
          <p:cNvPr id="3" name="Subtítulo 2"/>
          <p:cNvSpPr>
            <a:spLocks noGrp="1"/>
          </p:cNvSpPr>
          <p:nvPr>
            <p:ph type="subTitle" idx="1"/>
          </p:nvPr>
        </p:nvSpPr>
        <p:spPr>
          <a:xfrm>
            <a:off x="1295400" y="4572000"/>
            <a:ext cx="6400800" cy="1600200"/>
          </a:xfrm>
        </p:spPr>
        <p:txBody>
          <a:bodyPr rtlCol="0"/>
          <a:lstStyle>
            <a:lvl1pPr marL="0" indent="0" algn="l">
              <a:spcBef>
                <a:spcPts val="1200"/>
              </a:spcBef>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rtl="0"/>
            <a:r>
              <a:rPr lang="es-ES" noProof="0" smtClean="0"/>
              <a:t>Haga clic para modificar el estilo de subtítulo del patrón</a:t>
            </a:r>
            <a:endParaRPr lang="es-ES" noProof="0" dirty="0"/>
          </a:p>
        </p:txBody>
      </p:sp>
    </p:spTree>
    <p:extLst>
      <p:ext uri="{BB962C8B-B14F-4D97-AF65-F5344CB8AC3E}">
        <p14:creationId xmlns:p14="http://schemas.microsoft.com/office/powerpoint/2010/main" xmlns="" val="512585971"/>
      </p:ext>
    </p:extLst>
  </p:cSld>
  <p:clrMapOvr>
    <a:masterClrMapping/>
  </p:clrMapOvr>
  <mc:AlternateContent xmlns:mc="http://schemas.openxmlformats.org/markup-compatibility/2006">
    <mc:Choice xmlns:p14="http://schemas.microsoft.com/office/powerpoint/2010/main" xmlns="" Requires="p14">
      <p:transition spd="slow" p14:dur="2500">
        <p:checker/>
      </p:transition>
    </mc:Choice>
    <mc:Fallback>
      <p:transition spd="slow">
        <p:checker/>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Imagen con leyenda">
    <p:spTree>
      <p:nvGrpSpPr>
        <p:cNvPr id="1" name=""/>
        <p:cNvGrpSpPr/>
        <p:nvPr/>
      </p:nvGrpSpPr>
      <p:grpSpPr>
        <a:xfrm>
          <a:off x="0" y="0"/>
          <a:ext cx="0" cy="0"/>
          <a:chOff x="0" y="0"/>
          <a:chExt cx="0" cy="0"/>
        </a:xfrm>
      </p:grpSpPr>
      <p:sp>
        <p:nvSpPr>
          <p:cNvPr id="2" name="Título 1"/>
          <p:cNvSpPr>
            <a:spLocks noGrp="1"/>
          </p:cNvSpPr>
          <p:nvPr>
            <p:ph type="title"/>
          </p:nvPr>
        </p:nvSpPr>
        <p:spPr>
          <a:xfrm>
            <a:off x="1295400" y="255134"/>
            <a:ext cx="9601200" cy="1036850"/>
          </a:xfrm>
        </p:spPr>
        <p:txBody>
          <a:bodyPr rtlCol="0" anchor="b"/>
          <a:lstStyle>
            <a:lvl1pPr>
              <a:defRPr sz="3200"/>
            </a:lvl1pPr>
          </a:lstStyle>
          <a:p>
            <a:pPr rtl="0"/>
            <a:r>
              <a:rPr lang="es-ES" noProof="0" smtClean="0"/>
              <a:t>Haga clic para modificar el estilo de título del patrón</a:t>
            </a:r>
            <a:endParaRPr lang="es-ES" noProof="0" dirty="0"/>
          </a:p>
        </p:txBody>
      </p:sp>
      <p:sp>
        <p:nvSpPr>
          <p:cNvPr id="3" name="Marcador de posición de imagen 2" descr="Marcador de posición vacío para agregar una imagen. Haga clic en el marcador de posición y seleccione la imagen que desee agregar"/>
          <p:cNvSpPr>
            <a:spLocks noGrp="1"/>
          </p:cNvSpPr>
          <p:nvPr>
            <p:ph type="pic" idx="1"/>
          </p:nvPr>
        </p:nvSpPr>
        <p:spPr>
          <a:xfrm>
            <a:off x="4724400" y="1828801"/>
            <a:ext cx="6172200" cy="4343400"/>
          </a:xfrm>
        </p:spPr>
        <p:txBody>
          <a:bodyPr tIns="274320" rtlCol="0">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rtl="0"/>
            <a:r>
              <a:rPr lang="es-ES" noProof="0" dirty="0" smtClean="0"/>
              <a:t>Haga clic en el icono para agregar una imagen</a:t>
            </a:r>
            <a:endParaRPr lang="es-ES" noProof="0" dirty="0"/>
          </a:p>
        </p:txBody>
      </p:sp>
      <p:sp>
        <p:nvSpPr>
          <p:cNvPr id="4" name="Marcador de posición de texto 3"/>
          <p:cNvSpPr>
            <a:spLocks noGrp="1"/>
          </p:cNvSpPr>
          <p:nvPr>
            <p:ph type="body" sz="half" idx="2" hasCustomPrompt="1"/>
          </p:nvPr>
        </p:nvSpPr>
        <p:spPr>
          <a:xfrm>
            <a:off x="1295400" y="1828800"/>
            <a:ext cx="3017520" cy="4343400"/>
          </a:xfrm>
        </p:spPr>
        <p:txBody>
          <a:bodyPr rtlCol="0" anchor="ctr">
            <a:normAutofit/>
          </a:bodyPr>
          <a:lstStyle>
            <a:lvl1pPr marL="0" indent="0" rtl="0">
              <a:spcBef>
                <a:spcPts val="1200"/>
              </a:spcBef>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rtl="0"/>
            <a:r>
              <a:rPr lang="es-ES" noProof="0" dirty="0" smtClean="0"/>
              <a:t>Haga clic para editar los estilos de texto maestro</a:t>
            </a:r>
          </a:p>
        </p:txBody>
      </p:sp>
      <p:sp>
        <p:nvSpPr>
          <p:cNvPr id="6" name="Marcador de posición de pie de página 5"/>
          <p:cNvSpPr>
            <a:spLocks noGrp="1"/>
          </p:cNvSpPr>
          <p:nvPr>
            <p:ph type="ftr" sz="quarter" idx="11"/>
          </p:nvPr>
        </p:nvSpPr>
        <p:spPr/>
        <p:txBody>
          <a:bodyPr rtlCol="0"/>
          <a:lstStyle/>
          <a:p>
            <a:pPr rtl="0"/>
            <a:r>
              <a:rPr lang="es-ES" noProof="0" dirty="0" smtClean="0"/>
              <a:t>Agregar un pie de página</a:t>
            </a:r>
            <a:endParaRPr lang="es-ES" noProof="0" dirty="0"/>
          </a:p>
        </p:txBody>
      </p:sp>
      <p:sp>
        <p:nvSpPr>
          <p:cNvPr id="5" name="Marcador de posición de fecha 4"/>
          <p:cNvSpPr>
            <a:spLocks noGrp="1"/>
          </p:cNvSpPr>
          <p:nvPr>
            <p:ph type="dt" sz="half" idx="10"/>
          </p:nvPr>
        </p:nvSpPr>
        <p:spPr/>
        <p:txBody>
          <a:bodyPr rtlCol="0"/>
          <a:lstStyle/>
          <a:p>
            <a:pPr rtl="0"/>
            <a:fld id="{8D53C4C5-1A91-4DD5-876D-7FD06AD5DCDF}" type="datetime1">
              <a:rPr lang="es-ES" noProof="0" smtClean="0"/>
              <a:pPr rtl="0"/>
              <a:t>04/05/2022</a:t>
            </a:fld>
            <a:endParaRPr lang="es-ES" noProof="0" dirty="0"/>
          </a:p>
        </p:txBody>
      </p:sp>
      <p:sp>
        <p:nvSpPr>
          <p:cNvPr id="7" name="Marcador de posición de número de diapositiva 6"/>
          <p:cNvSpPr>
            <a:spLocks noGrp="1"/>
          </p:cNvSpPr>
          <p:nvPr>
            <p:ph type="sldNum" sz="quarter" idx="12"/>
          </p:nvPr>
        </p:nvSpPr>
        <p:spPr/>
        <p:txBody>
          <a:bodyPr rtlCol="0"/>
          <a:lstStyle/>
          <a:p>
            <a:pPr rtl="0"/>
            <a:fld id="{A7F8E3F6-DE14-48B2-B2BC-6FABA9630FB8}" type="slidenum">
              <a:rPr lang="es-ES" noProof="0" smtClean="0"/>
              <a:pPr rtl="0"/>
              <a:t>‹Nº›</a:t>
            </a:fld>
            <a:endParaRPr lang="es-ES" noProof="0" dirty="0"/>
          </a:p>
        </p:txBody>
      </p:sp>
    </p:spTree>
    <p:extLst>
      <p:ext uri="{BB962C8B-B14F-4D97-AF65-F5344CB8AC3E}">
        <p14:creationId xmlns:p14="http://schemas.microsoft.com/office/powerpoint/2010/main" xmlns="" val="106759009"/>
      </p:ext>
    </p:extLst>
  </p:cSld>
  <p:clrMapOvr>
    <a:masterClrMapping/>
  </p:clrMapOvr>
  <mc:AlternateContent xmlns:mc="http://schemas.openxmlformats.org/markup-compatibility/2006">
    <mc:Choice xmlns:p14="http://schemas.microsoft.com/office/powerpoint/2010/main" xmlns="" Requires="p14">
      <p:transition spd="slow" p14:dur="2500">
        <p:checker/>
      </p:transition>
    </mc:Choice>
    <mc:Fallback>
      <p:transition spd="slow">
        <p:checker/>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Dos imágenes con leyendas">
    <p:spTree>
      <p:nvGrpSpPr>
        <p:cNvPr id="1" name=""/>
        <p:cNvGrpSpPr/>
        <p:nvPr/>
      </p:nvGrpSpPr>
      <p:grpSpPr>
        <a:xfrm>
          <a:off x="0" y="0"/>
          <a:ext cx="0" cy="0"/>
          <a:chOff x="0" y="0"/>
          <a:chExt cx="0" cy="0"/>
        </a:xfrm>
      </p:grpSpPr>
      <p:sp>
        <p:nvSpPr>
          <p:cNvPr id="9" name="Rectángulo 8"/>
          <p:cNvSpPr/>
          <p:nvPr/>
        </p:nvSpPr>
        <p:spPr bwMode="invGray">
          <a:xfrm>
            <a:off x="1295400" y="5257800"/>
            <a:ext cx="4572000" cy="914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ES" noProof="0" dirty="0"/>
          </a:p>
        </p:txBody>
      </p:sp>
      <p:sp>
        <p:nvSpPr>
          <p:cNvPr id="10" name="Rectángulo 9"/>
          <p:cNvSpPr/>
          <p:nvPr/>
        </p:nvSpPr>
        <p:spPr bwMode="invGray">
          <a:xfrm>
            <a:off x="6324599" y="5257800"/>
            <a:ext cx="4572000" cy="914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ES" noProof="0" dirty="0"/>
          </a:p>
        </p:txBody>
      </p:sp>
      <p:sp>
        <p:nvSpPr>
          <p:cNvPr id="11" name="Rectángulo 10"/>
          <p:cNvSpPr/>
          <p:nvPr/>
        </p:nvSpPr>
        <p:spPr>
          <a:xfrm>
            <a:off x="1295400" y="5257800"/>
            <a:ext cx="4572000" cy="5486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ES" sz="1800" noProof="0" dirty="0"/>
          </a:p>
        </p:txBody>
      </p:sp>
      <p:sp>
        <p:nvSpPr>
          <p:cNvPr id="12" name="Rectángulo 11"/>
          <p:cNvSpPr/>
          <p:nvPr/>
        </p:nvSpPr>
        <p:spPr>
          <a:xfrm>
            <a:off x="6324599" y="5257800"/>
            <a:ext cx="4572000" cy="5486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ES" sz="1800" noProof="0" dirty="0"/>
          </a:p>
        </p:txBody>
      </p:sp>
      <p:sp>
        <p:nvSpPr>
          <p:cNvPr id="2" name="Título 1"/>
          <p:cNvSpPr>
            <a:spLocks noGrp="1"/>
          </p:cNvSpPr>
          <p:nvPr>
            <p:ph type="title"/>
          </p:nvPr>
        </p:nvSpPr>
        <p:spPr>
          <a:xfrm>
            <a:off x="1295400" y="255134"/>
            <a:ext cx="9601200" cy="1036850"/>
          </a:xfrm>
        </p:spPr>
        <p:txBody>
          <a:bodyPr rtlCol="0" anchor="b"/>
          <a:lstStyle>
            <a:lvl1pPr>
              <a:defRPr sz="3200"/>
            </a:lvl1pPr>
          </a:lstStyle>
          <a:p>
            <a:pPr rtl="0"/>
            <a:r>
              <a:rPr lang="es-ES" noProof="0" smtClean="0"/>
              <a:t>Haga clic para modificar el estilo de título del patrón</a:t>
            </a:r>
            <a:endParaRPr lang="es-ES" noProof="0" dirty="0"/>
          </a:p>
        </p:txBody>
      </p:sp>
      <p:sp>
        <p:nvSpPr>
          <p:cNvPr id="3" name="Marcador de posición de imagen 2" descr="Marcador de posición vacío para agregar una imagen. Haga clic en el marcador de posición y seleccione la imagen que quiera agregar"/>
          <p:cNvSpPr>
            <a:spLocks noGrp="1"/>
          </p:cNvSpPr>
          <p:nvPr>
            <p:ph type="pic" idx="1"/>
          </p:nvPr>
        </p:nvSpPr>
        <p:spPr>
          <a:xfrm>
            <a:off x="1298448" y="1828801"/>
            <a:ext cx="4572000" cy="3428999"/>
          </a:xfrm>
        </p:spPr>
        <p:txBody>
          <a:bodyPr tIns="274320" rtlCol="0">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rtl="0"/>
            <a:r>
              <a:rPr lang="es-ES" noProof="0" dirty="0" smtClean="0"/>
              <a:t>Haga clic en el icono para agregar una imagen</a:t>
            </a:r>
            <a:endParaRPr lang="es-ES" noProof="0" dirty="0"/>
          </a:p>
        </p:txBody>
      </p:sp>
      <p:sp>
        <p:nvSpPr>
          <p:cNvPr id="4" name="Marcador de posición de texto 3"/>
          <p:cNvSpPr>
            <a:spLocks noGrp="1"/>
          </p:cNvSpPr>
          <p:nvPr>
            <p:ph type="body" sz="half" idx="2" hasCustomPrompt="1"/>
          </p:nvPr>
        </p:nvSpPr>
        <p:spPr bwMode="invGray">
          <a:xfrm>
            <a:off x="1371273" y="5333098"/>
            <a:ext cx="4420252" cy="839102"/>
          </a:xfrm>
        </p:spPr>
        <p:txBody>
          <a:bodyPr rtlCol="0" anchor="t">
            <a:normAutofit/>
          </a:bodyPr>
          <a:lstStyle>
            <a:lvl1pPr marL="0" indent="0" rtl="0">
              <a:spcBef>
                <a:spcPts val="0"/>
              </a:spcBef>
              <a:buNone/>
              <a:defRPr sz="18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rtl="0"/>
            <a:r>
              <a:rPr lang="es-ES" noProof="0" dirty="0" smtClean="0"/>
              <a:t>Haga clic para editar los estilos de texto maestro</a:t>
            </a:r>
          </a:p>
        </p:txBody>
      </p:sp>
      <p:sp>
        <p:nvSpPr>
          <p:cNvPr id="8" name="Marcador de posición de imagen 2" descr="Marcador de posición vacío para agregar una imagen. Haga clic en el marcador de posición y seleccione la imagen que desee agregar"/>
          <p:cNvSpPr>
            <a:spLocks noGrp="1"/>
          </p:cNvSpPr>
          <p:nvPr>
            <p:ph type="pic" idx="13"/>
          </p:nvPr>
        </p:nvSpPr>
        <p:spPr>
          <a:xfrm>
            <a:off x="6324600" y="1828801"/>
            <a:ext cx="4572000" cy="3428999"/>
          </a:xfrm>
        </p:spPr>
        <p:txBody>
          <a:bodyPr tIns="274320" rtlCol="0">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rtl="0"/>
            <a:r>
              <a:rPr lang="es-ES" noProof="0" dirty="0" smtClean="0"/>
              <a:t>Haga clic en el icono para agregar una imagen</a:t>
            </a:r>
            <a:endParaRPr lang="es-ES" noProof="0" dirty="0"/>
          </a:p>
        </p:txBody>
      </p:sp>
      <p:sp>
        <p:nvSpPr>
          <p:cNvPr id="13" name="Marcador de posición de texto 3"/>
          <p:cNvSpPr>
            <a:spLocks noGrp="1"/>
          </p:cNvSpPr>
          <p:nvPr>
            <p:ph type="body" sz="half" idx="14" hasCustomPrompt="1"/>
          </p:nvPr>
        </p:nvSpPr>
        <p:spPr bwMode="invGray">
          <a:xfrm>
            <a:off x="6412954" y="5333098"/>
            <a:ext cx="4420252" cy="839102"/>
          </a:xfrm>
        </p:spPr>
        <p:txBody>
          <a:bodyPr rtlCol="0" anchor="t">
            <a:normAutofit/>
          </a:bodyPr>
          <a:lstStyle>
            <a:lvl1pPr marL="0" indent="0" rtl="0">
              <a:spcBef>
                <a:spcPts val="0"/>
              </a:spcBef>
              <a:buNone/>
              <a:defRPr sz="18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rtl="0"/>
            <a:r>
              <a:rPr lang="es-ES" noProof="0" dirty="0" smtClean="0"/>
              <a:t>Haga clic para editar los estilos de texto maestro</a:t>
            </a:r>
          </a:p>
        </p:txBody>
      </p:sp>
      <p:sp>
        <p:nvSpPr>
          <p:cNvPr id="6" name="Marcador de posición de pie de página 5"/>
          <p:cNvSpPr>
            <a:spLocks noGrp="1"/>
          </p:cNvSpPr>
          <p:nvPr>
            <p:ph type="ftr" sz="quarter" idx="11"/>
          </p:nvPr>
        </p:nvSpPr>
        <p:spPr/>
        <p:txBody>
          <a:bodyPr rtlCol="0"/>
          <a:lstStyle/>
          <a:p>
            <a:pPr rtl="0"/>
            <a:r>
              <a:rPr lang="es-ES" noProof="0" dirty="0" smtClean="0"/>
              <a:t>Agregar un pie de página</a:t>
            </a:r>
            <a:endParaRPr lang="es-ES" noProof="0" dirty="0"/>
          </a:p>
        </p:txBody>
      </p:sp>
      <p:sp>
        <p:nvSpPr>
          <p:cNvPr id="5" name="Marcador de posición de fecha 4"/>
          <p:cNvSpPr>
            <a:spLocks noGrp="1"/>
          </p:cNvSpPr>
          <p:nvPr>
            <p:ph type="dt" sz="half" idx="10"/>
          </p:nvPr>
        </p:nvSpPr>
        <p:spPr/>
        <p:txBody>
          <a:bodyPr rtlCol="0"/>
          <a:lstStyle/>
          <a:p>
            <a:pPr rtl="0"/>
            <a:fld id="{B271DCB1-EDC2-4F46-9464-E3A266B120DF}" type="datetime1">
              <a:rPr lang="es-ES" noProof="0" smtClean="0"/>
              <a:pPr rtl="0"/>
              <a:t>04/05/2022</a:t>
            </a:fld>
            <a:endParaRPr lang="es-ES" noProof="0" dirty="0"/>
          </a:p>
        </p:txBody>
      </p:sp>
      <p:sp>
        <p:nvSpPr>
          <p:cNvPr id="7" name="Marcador de posición de número de diapositiva 6"/>
          <p:cNvSpPr>
            <a:spLocks noGrp="1"/>
          </p:cNvSpPr>
          <p:nvPr>
            <p:ph type="sldNum" sz="quarter" idx="12"/>
          </p:nvPr>
        </p:nvSpPr>
        <p:spPr/>
        <p:txBody>
          <a:bodyPr rtlCol="0"/>
          <a:lstStyle/>
          <a:p>
            <a:pPr rtl="0"/>
            <a:fld id="{A7F8E3F6-DE14-48B2-B2BC-6FABA9630FB8}" type="slidenum">
              <a:rPr lang="es-ES" noProof="0" smtClean="0"/>
              <a:pPr rtl="0"/>
              <a:t>‹Nº›</a:t>
            </a:fld>
            <a:endParaRPr lang="es-ES" noProof="0" dirty="0"/>
          </a:p>
        </p:txBody>
      </p:sp>
    </p:spTree>
    <p:extLst>
      <p:ext uri="{BB962C8B-B14F-4D97-AF65-F5344CB8AC3E}">
        <p14:creationId xmlns:p14="http://schemas.microsoft.com/office/powerpoint/2010/main" xmlns="" val="3944010454"/>
      </p:ext>
    </p:extLst>
  </p:cSld>
  <p:clrMapOvr>
    <a:masterClrMapping/>
  </p:clrMapOvr>
  <mc:AlternateContent xmlns:mc="http://schemas.openxmlformats.org/markup-compatibility/2006">
    <mc:Choice xmlns:p14="http://schemas.microsoft.com/office/powerpoint/2010/main" xmlns="" Requires="p14">
      <p:transition spd="slow" p14:dur="2500">
        <p:checker/>
      </p:transition>
    </mc:Choice>
    <mc:Fallback>
      <p:transition spd="slow">
        <p:checker/>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rtlCol="0"/>
          <a:lstStyle/>
          <a:p>
            <a:pPr rtl="0"/>
            <a:r>
              <a:rPr lang="es-ES" noProof="0" smtClean="0"/>
              <a:t>Haga clic para modificar el estilo de título del patrón</a:t>
            </a:r>
            <a:endParaRPr lang="es-ES" noProof="0" dirty="0"/>
          </a:p>
        </p:txBody>
      </p:sp>
      <p:sp>
        <p:nvSpPr>
          <p:cNvPr id="3" name="Marcador de posición de texto vertical 2"/>
          <p:cNvSpPr>
            <a:spLocks noGrp="1"/>
          </p:cNvSpPr>
          <p:nvPr>
            <p:ph type="body" orient="vert" idx="1" hasCustomPrompt="1"/>
          </p:nvPr>
        </p:nvSpPr>
        <p:spPr/>
        <p:txBody>
          <a:bodyPr vert="eaVert" rtlCol="0"/>
          <a:lstStyle>
            <a:lvl1pPr rtl="0">
              <a:defRPr/>
            </a:lvl1pPr>
          </a:lstStyle>
          <a:p>
            <a:pPr lvl="0" rtl="0"/>
            <a:r>
              <a:rPr lang="es-ES" noProof="0" dirty="0" smtClean="0"/>
              <a:t>Haga clic para editar los estilos de texto maestro</a:t>
            </a:r>
          </a:p>
          <a:p>
            <a:pPr lvl="1" rtl="0"/>
            <a:r>
              <a:rPr lang="es-ES" noProof="0" dirty="0" smtClean="0"/>
              <a:t>Segundo nivel</a:t>
            </a:r>
          </a:p>
          <a:p>
            <a:pPr lvl="2" rtl="0"/>
            <a:r>
              <a:rPr lang="es-ES" noProof="0" dirty="0" smtClean="0"/>
              <a:t>Tercer nivel</a:t>
            </a:r>
          </a:p>
          <a:p>
            <a:pPr lvl="3" rtl="0"/>
            <a:r>
              <a:rPr lang="es-ES" noProof="0" dirty="0" smtClean="0"/>
              <a:t>Cuarto nivel</a:t>
            </a:r>
          </a:p>
          <a:p>
            <a:pPr lvl="4" rtl="0"/>
            <a:r>
              <a:rPr lang="es-ES" noProof="0" dirty="0" smtClean="0"/>
              <a:t>Quinto nivel</a:t>
            </a:r>
            <a:endParaRPr lang="es-ES" noProof="0" dirty="0"/>
          </a:p>
        </p:txBody>
      </p:sp>
      <p:sp>
        <p:nvSpPr>
          <p:cNvPr id="5" name="Marcador de posición de pie de página 4"/>
          <p:cNvSpPr>
            <a:spLocks noGrp="1"/>
          </p:cNvSpPr>
          <p:nvPr>
            <p:ph type="ftr" sz="quarter" idx="11"/>
          </p:nvPr>
        </p:nvSpPr>
        <p:spPr/>
        <p:txBody>
          <a:bodyPr rtlCol="0"/>
          <a:lstStyle/>
          <a:p>
            <a:pPr rtl="0"/>
            <a:r>
              <a:rPr lang="es-ES" noProof="0" dirty="0" smtClean="0"/>
              <a:t>Agregar un pie de página</a:t>
            </a:r>
            <a:endParaRPr lang="es-ES" noProof="0" dirty="0"/>
          </a:p>
        </p:txBody>
      </p:sp>
      <p:sp>
        <p:nvSpPr>
          <p:cNvPr id="4" name="Marcador de posición de fecha 3"/>
          <p:cNvSpPr>
            <a:spLocks noGrp="1"/>
          </p:cNvSpPr>
          <p:nvPr>
            <p:ph type="dt" sz="half" idx="10"/>
          </p:nvPr>
        </p:nvSpPr>
        <p:spPr/>
        <p:txBody>
          <a:bodyPr rtlCol="0"/>
          <a:lstStyle/>
          <a:p>
            <a:pPr rtl="0"/>
            <a:fld id="{DE7A7A6C-D0B2-4914-965E-06ACC5F99020}" type="datetime1">
              <a:rPr lang="es-ES" noProof="0" smtClean="0"/>
              <a:pPr rtl="0"/>
              <a:t>04/05/2022</a:t>
            </a:fld>
            <a:endParaRPr lang="es-ES" noProof="0" dirty="0"/>
          </a:p>
        </p:txBody>
      </p:sp>
      <p:sp>
        <p:nvSpPr>
          <p:cNvPr id="6" name="Marcador de posición de número de diapositiva 5"/>
          <p:cNvSpPr>
            <a:spLocks noGrp="1"/>
          </p:cNvSpPr>
          <p:nvPr>
            <p:ph type="sldNum" sz="quarter" idx="12"/>
          </p:nvPr>
        </p:nvSpPr>
        <p:spPr/>
        <p:txBody>
          <a:bodyPr rtlCol="0"/>
          <a:lstStyle/>
          <a:p>
            <a:pPr rtl="0"/>
            <a:fld id="{A7F8E3F6-DE14-48B2-B2BC-6FABA9630FB8}" type="slidenum">
              <a:rPr lang="es-ES" noProof="0" smtClean="0"/>
              <a:pPr rtl="0"/>
              <a:t>‹Nº›</a:t>
            </a:fld>
            <a:endParaRPr lang="es-ES" noProof="0" dirty="0"/>
          </a:p>
        </p:txBody>
      </p:sp>
    </p:spTree>
    <p:extLst>
      <p:ext uri="{BB962C8B-B14F-4D97-AF65-F5344CB8AC3E}">
        <p14:creationId xmlns:p14="http://schemas.microsoft.com/office/powerpoint/2010/main" xmlns="" val="1092945374"/>
      </p:ext>
    </p:extLst>
  </p:cSld>
  <p:clrMapOvr>
    <a:masterClrMapping/>
  </p:clrMapOvr>
  <mc:AlternateContent xmlns:mc="http://schemas.openxmlformats.org/markup-compatibility/2006">
    <mc:Choice xmlns:p14="http://schemas.microsoft.com/office/powerpoint/2010/main" xmlns="" Requires="p14">
      <p:transition spd="slow" p14:dur="2500">
        <p:checker/>
      </p:transition>
    </mc:Choice>
    <mc:Fallback>
      <p:transition spd="slow">
        <p:checker/>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7" name="Rectángulo 6"/>
          <p:cNvSpPr/>
          <p:nvPr/>
        </p:nvSpPr>
        <p:spPr bwMode="white">
          <a:xfrm rot="5400000">
            <a:off x="7562850" y="2228850"/>
            <a:ext cx="6858000" cy="24003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ES" noProof="0" dirty="0"/>
          </a:p>
        </p:txBody>
      </p:sp>
      <p:sp>
        <p:nvSpPr>
          <p:cNvPr id="8" name="Rectángulo 7"/>
          <p:cNvSpPr/>
          <p:nvPr/>
        </p:nvSpPr>
        <p:spPr>
          <a:xfrm rot="5400000">
            <a:off x="6331230" y="3387909"/>
            <a:ext cx="6858000" cy="82183"/>
          </a:xfrm>
          <a:prstGeom prst="rect">
            <a:avLst/>
          </a:pr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ES" noProof="0" dirty="0"/>
          </a:p>
        </p:txBody>
      </p:sp>
      <p:sp>
        <p:nvSpPr>
          <p:cNvPr id="9" name="Rectángulo 8"/>
          <p:cNvSpPr/>
          <p:nvPr/>
        </p:nvSpPr>
        <p:spPr>
          <a:xfrm rot="5400000">
            <a:off x="6251613" y="3387909"/>
            <a:ext cx="6858000" cy="82183"/>
          </a:xfrm>
          <a:prstGeom prst="rect">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ES" noProof="0" dirty="0"/>
          </a:p>
        </p:txBody>
      </p:sp>
      <p:sp>
        <p:nvSpPr>
          <p:cNvPr id="2" name="Título vertical 1"/>
          <p:cNvSpPr>
            <a:spLocks noGrp="1"/>
          </p:cNvSpPr>
          <p:nvPr>
            <p:ph type="title" orient="vert"/>
          </p:nvPr>
        </p:nvSpPr>
        <p:spPr>
          <a:xfrm>
            <a:off x="9871318" y="685800"/>
            <a:ext cx="1033272" cy="5486400"/>
          </a:xfrm>
        </p:spPr>
        <p:txBody>
          <a:bodyPr vert="eaVert" rtlCol="0"/>
          <a:lstStyle/>
          <a:p>
            <a:pPr rtl="0"/>
            <a:r>
              <a:rPr lang="es-ES" noProof="0" smtClean="0"/>
              <a:t>Haga clic para modificar el estilo de título del patrón</a:t>
            </a:r>
            <a:endParaRPr lang="es-ES" noProof="0" dirty="0"/>
          </a:p>
        </p:txBody>
      </p:sp>
      <p:sp>
        <p:nvSpPr>
          <p:cNvPr id="3" name="Marcador de posición de texto vertical 2"/>
          <p:cNvSpPr>
            <a:spLocks noGrp="1"/>
          </p:cNvSpPr>
          <p:nvPr>
            <p:ph type="body" orient="vert" idx="1" hasCustomPrompt="1"/>
          </p:nvPr>
        </p:nvSpPr>
        <p:spPr>
          <a:xfrm>
            <a:off x="1295400" y="685800"/>
            <a:ext cx="7976754" cy="5486400"/>
          </a:xfrm>
        </p:spPr>
        <p:txBody>
          <a:bodyPr vert="eaVert" rtlCol="0"/>
          <a:lstStyle>
            <a:lvl1pPr rtl="0">
              <a:defRPr/>
            </a:lvl1pPr>
          </a:lstStyle>
          <a:p>
            <a:pPr lvl="0" rtl="0"/>
            <a:r>
              <a:rPr lang="es-ES" noProof="0" dirty="0" smtClean="0"/>
              <a:t>Haga clic para editar los estilos de texto maestro</a:t>
            </a:r>
          </a:p>
          <a:p>
            <a:pPr lvl="1" rtl="0"/>
            <a:r>
              <a:rPr lang="es-ES" noProof="0" dirty="0" smtClean="0"/>
              <a:t>Segundo nivel</a:t>
            </a:r>
          </a:p>
          <a:p>
            <a:pPr lvl="2" rtl="0"/>
            <a:r>
              <a:rPr lang="es-ES" noProof="0" dirty="0" smtClean="0"/>
              <a:t>Tercer nivel</a:t>
            </a:r>
          </a:p>
          <a:p>
            <a:pPr lvl="3" rtl="0"/>
            <a:r>
              <a:rPr lang="es-ES" noProof="0" dirty="0" smtClean="0"/>
              <a:t>Cuarto nivel</a:t>
            </a:r>
          </a:p>
          <a:p>
            <a:pPr lvl="4" rtl="0"/>
            <a:r>
              <a:rPr lang="es-ES" noProof="0" dirty="0" smtClean="0"/>
              <a:t>Quinto nivel</a:t>
            </a:r>
            <a:endParaRPr lang="es-ES" noProof="0" dirty="0"/>
          </a:p>
        </p:txBody>
      </p:sp>
      <p:sp>
        <p:nvSpPr>
          <p:cNvPr id="5" name="Marcador de posición de pie de página 4"/>
          <p:cNvSpPr>
            <a:spLocks noGrp="1"/>
          </p:cNvSpPr>
          <p:nvPr>
            <p:ph type="ftr" sz="quarter" idx="11"/>
          </p:nvPr>
        </p:nvSpPr>
        <p:spPr/>
        <p:txBody>
          <a:bodyPr rtlCol="0"/>
          <a:lstStyle/>
          <a:p>
            <a:pPr rtl="0"/>
            <a:r>
              <a:rPr lang="es-ES" noProof="0" dirty="0" smtClean="0"/>
              <a:t>Agregar un pie de página</a:t>
            </a:r>
            <a:endParaRPr lang="es-ES" noProof="0" dirty="0"/>
          </a:p>
        </p:txBody>
      </p:sp>
      <p:sp>
        <p:nvSpPr>
          <p:cNvPr id="4" name="Marcador de posición de fecha 3"/>
          <p:cNvSpPr>
            <a:spLocks noGrp="1"/>
          </p:cNvSpPr>
          <p:nvPr>
            <p:ph type="dt" sz="half" idx="10"/>
          </p:nvPr>
        </p:nvSpPr>
        <p:spPr/>
        <p:txBody>
          <a:bodyPr rtlCol="0"/>
          <a:lstStyle/>
          <a:p>
            <a:pPr rtl="0"/>
            <a:fld id="{4810A580-6A6D-4606-A8C1-2EDABCAC7FFA}" type="datetime1">
              <a:rPr lang="es-ES" noProof="0" smtClean="0"/>
              <a:pPr rtl="0"/>
              <a:t>04/05/2022</a:t>
            </a:fld>
            <a:endParaRPr lang="es-ES" noProof="0" dirty="0"/>
          </a:p>
        </p:txBody>
      </p:sp>
      <p:sp>
        <p:nvSpPr>
          <p:cNvPr id="6" name="Marcador de posición de número de diapositiva 5"/>
          <p:cNvSpPr>
            <a:spLocks noGrp="1"/>
          </p:cNvSpPr>
          <p:nvPr>
            <p:ph type="sldNum" sz="quarter" idx="12"/>
          </p:nvPr>
        </p:nvSpPr>
        <p:spPr/>
        <p:txBody>
          <a:bodyPr rtlCol="0"/>
          <a:lstStyle>
            <a:lvl1pPr>
              <a:defRPr>
                <a:solidFill>
                  <a:schemeClr val="bg1"/>
                </a:solidFill>
              </a:defRPr>
            </a:lvl1pPr>
          </a:lstStyle>
          <a:p>
            <a:pPr rtl="0"/>
            <a:fld id="{A7F8E3F6-DE14-48B2-B2BC-6FABA9630FB8}" type="slidenum">
              <a:rPr lang="es-ES" noProof="0" smtClean="0"/>
              <a:pPr rtl="0"/>
              <a:t>‹Nº›</a:t>
            </a:fld>
            <a:endParaRPr lang="es-ES" noProof="0" dirty="0"/>
          </a:p>
        </p:txBody>
      </p:sp>
    </p:spTree>
    <p:extLst>
      <p:ext uri="{BB962C8B-B14F-4D97-AF65-F5344CB8AC3E}">
        <p14:creationId xmlns:p14="http://schemas.microsoft.com/office/powerpoint/2010/main" xmlns="" val="1804110326"/>
      </p:ext>
    </p:extLst>
  </p:cSld>
  <p:clrMapOvr>
    <a:masterClrMapping/>
  </p:clrMapOvr>
  <mc:AlternateContent xmlns:mc="http://schemas.openxmlformats.org/markup-compatibility/2006">
    <mc:Choice xmlns:p14="http://schemas.microsoft.com/office/powerpoint/2010/main" xmlns="" Requires="p14">
      <p:transition spd="slow" p14:dur="2500">
        <p:checker/>
      </p:transition>
    </mc:Choice>
    <mc:Fallback>
      <p:transition spd="slow">
        <p:checker/>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contenido">
    <p:spTree>
      <p:nvGrpSpPr>
        <p:cNvPr id="1" name=""/>
        <p:cNvGrpSpPr/>
        <p:nvPr/>
      </p:nvGrpSpPr>
      <p:grpSpPr>
        <a:xfrm>
          <a:off x="0" y="0"/>
          <a:ext cx="0" cy="0"/>
          <a:chOff x="0" y="0"/>
          <a:chExt cx="0" cy="0"/>
        </a:xfrm>
      </p:grpSpPr>
      <p:sp>
        <p:nvSpPr>
          <p:cNvPr id="2" name="Título 1"/>
          <p:cNvSpPr>
            <a:spLocks noGrp="1"/>
          </p:cNvSpPr>
          <p:nvPr>
            <p:ph type="title"/>
          </p:nvPr>
        </p:nvSpPr>
        <p:spPr/>
        <p:txBody>
          <a:bodyPr rtlCol="0"/>
          <a:lstStyle/>
          <a:p>
            <a:pPr rtl="0"/>
            <a:r>
              <a:rPr lang="es-ES" noProof="0" smtClean="0"/>
              <a:t>Haga clic para modificar el estilo de título del patrón</a:t>
            </a:r>
            <a:endParaRPr lang="es-ES" noProof="0" dirty="0"/>
          </a:p>
        </p:txBody>
      </p:sp>
      <p:sp>
        <p:nvSpPr>
          <p:cNvPr id="3" name="Marcador de posición de contenido 2"/>
          <p:cNvSpPr>
            <a:spLocks noGrp="1"/>
          </p:cNvSpPr>
          <p:nvPr>
            <p:ph idx="1" hasCustomPrompt="1"/>
          </p:nvPr>
        </p:nvSpPr>
        <p:spPr/>
        <p:txBody>
          <a:bodyPr rtlCol="0"/>
          <a:lstStyle>
            <a:lvl1pPr rtl="0">
              <a:defRPr/>
            </a:lvl1pPr>
          </a:lstStyle>
          <a:p>
            <a:pPr lvl="0" rtl="0"/>
            <a:r>
              <a:rPr lang="es-ES" noProof="0" dirty="0" smtClean="0"/>
              <a:t>Haga clic para editar los estilos de texto maestro</a:t>
            </a:r>
          </a:p>
          <a:p>
            <a:pPr lvl="1" rtl="0"/>
            <a:r>
              <a:rPr lang="es-ES" noProof="0" dirty="0" smtClean="0"/>
              <a:t>Segundo nivel</a:t>
            </a:r>
          </a:p>
          <a:p>
            <a:pPr lvl="2" rtl="0"/>
            <a:r>
              <a:rPr lang="es-ES" noProof="0" dirty="0" smtClean="0"/>
              <a:t>Tercer nivel</a:t>
            </a:r>
          </a:p>
          <a:p>
            <a:pPr lvl="3" rtl="0"/>
            <a:r>
              <a:rPr lang="es-ES" noProof="0" dirty="0" smtClean="0"/>
              <a:t>Cuarto nivel</a:t>
            </a:r>
          </a:p>
          <a:p>
            <a:pPr lvl="4" rtl="0"/>
            <a:r>
              <a:rPr lang="es-ES" noProof="0" dirty="0" smtClean="0"/>
              <a:t>Quinto nivel</a:t>
            </a:r>
            <a:endParaRPr lang="es-ES" noProof="0" dirty="0"/>
          </a:p>
        </p:txBody>
      </p:sp>
      <p:sp>
        <p:nvSpPr>
          <p:cNvPr id="5" name="Marcador de posición de pie de página 4"/>
          <p:cNvSpPr>
            <a:spLocks noGrp="1"/>
          </p:cNvSpPr>
          <p:nvPr>
            <p:ph type="ftr" sz="quarter" idx="11"/>
          </p:nvPr>
        </p:nvSpPr>
        <p:spPr/>
        <p:txBody>
          <a:bodyPr rtlCol="0"/>
          <a:lstStyle/>
          <a:p>
            <a:pPr rtl="0"/>
            <a:r>
              <a:rPr lang="es-ES" noProof="0" dirty="0" smtClean="0"/>
              <a:t>Agregar un pie de página</a:t>
            </a:r>
            <a:endParaRPr lang="es-ES" noProof="0" dirty="0"/>
          </a:p>
        </p:txBody>
      </p:sp>
      <p:sp>
        <p:nvSpPr>
          <p:cNvPr id="4" name="Marcador de posición de fecha 3"/>
          <p:cNvSpPr>
            <a:spLocks noGrp="1"/>
          </p:cNvSpPr>
          <p:nvPr>
            <p:ph type="dt" sz="half" idx="10"/>
          </p:nvPr>
        </p:nvSpPr>
        <p:spPr/>
        <p:txBody>
          <a:bodyPr rtlCol="0"/>
          <a:lstStyle/>
          <a:p>
            <a:pPr rtl="0"/>
            <a:fld id="{BC670C18-3C4E-4264-B3DE-9642F27A7121}" type="datetime1">
              <a:rPr lang="es-ES" noProof="0" smtClean="0"/>
              <a:pPr rtl="0"/>
              <a:t>04/05/2022</a:t>
            </a:fld>
            <a:endParaRPr lang="es-ES" noProof="0" dirty="0"/>
          </a:p>
        </p:txBody>
      </p:sp>
      <p:sp>
        <p:nvSpPr>
          <p:cNvPr id="6" name="Marcador de posición de número de diapositiva 5"/>
          <p:cNvSpPr>
            <a:spLocks noGrp="1"/>
          </p:cNvSpPr>
          <p:nvPr>
            <p:ph type="sldNum" sz="quarter" idx="12"/>
          </p:nvPr>
        </p:nvSpPr>
        <p:spPr/>
        <p:txBody>
          <a:bodyPr rtlCol="0"/>
          <a:lstStyle/>
          <a:p>
            <a:pPr rtl="0"/>
            <a:fld id="{A7F8E3F6-DE14-48B2-B2BC-6FABA9630FB8}" type="slidenum">
              <a:rPr lang="es-ES" noProof="0" smtClean="0"/>
              <a:pPr rtl="0"/>
              <a:t>‹Nº›</a:t>
            </a:fld>
            <a:endParaRPr lang="es-ES" noProof="0" dirty="0"/>
          </a:p>
        </p:txBody>
      </p:sp>
    </p:spTree>
    <p:extLst>
      <p:ext uri="{BB962C8B-B14F-4D97-AF65-F5344CB8AC3E}">
        <p14:creationId xmlns:p14="http://schemas.microsoft.com/office/powerpoint/2010/main" xmlns="" val="2596182316"/>
      </p:ext>
    </p:extLst>
  </p:cSld>
  <p:clrMapOvr>
    <a:masterClrMapping/>
  </p:clrMapOvr>
  <mc:AlternateContent xmlns:mc="http://schemas.openxmlformats.org/markup-compatibility/2006">
    <mc:Choice xmlns:p14="http://schemas.microsoft.com/office/powerpoint/2010/main" xmlns="" Requires="p14">
      <p:transition spd="slow" p14:dur="2500">
        <p:checker/>
      </p:transition>
    </mc:Choice>
    <mc:Fallback>
      <p:transition spd="slow">
        <p:checker/>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p:cSld name="Diapositiva de título con imagen">
    <p:spTree>
      <p:nvGrpSpPr>
        <p:cNvPr id="1" name=""/>
        <p:cNvGrpSpPr/>
        <p:nvPr/>
      </p:nvGrpSpPr>
      <p:grpSpPr>
        <a:xfrm>
          <a:off x="0" y="0"/>
          <a:ext cx="0" cy="0"/>
          <a:chOff x="0" y="0"/>
          <a:chExt cx="0" cy="0"/>
        </a:xfrm>
      </p:grpSpPr>
      <p:sp>
        <p:nvSpPr>
          <p:cNvPr id="10" name="Rectángulo 5"/>
          <p:cNvSpPr>
            <a:spLocks noChangeArrowheads="1"/>
          </p:cNvSpPr>
          <p:nvPr/>
        </p:nvSpPr>
        <p:spPr bwMode="white">
          <a:xfrm>
            <a:off x="6540503" y="0"/>
            <a:ext cx="5651496" cy="6858000"/>
          </a:xfrm>
          <a:custGeom>
            <a:avLst/>
            <a:gdLst/>
            <a:ahLst/>
            <a:cxnLst/>
            <a:rect l="l" t="t" r="r" b="b"/>
            <a:pathLst>
              <a:path w="4238622" h="6858000">
                <a:moveTo>
                  <a:pt x="0" y="0"/>
                </a:moveTo>
                <a:lnTo>
                  <a:pt x="4086222" y="0"/>
                </a:lnTo>
                <a:lnTo>
                  <a:pt x="4237035" y="0"/>
                </a:lnTo>
                <a:lnTo>
                  <a:pt x="4238622" y="0"/>
                </a:lnTo>
                <a:lnTo>
                  <a:pt x="4238622" y="6858000"/>
                </a:lnTo>
                <a:lnTo>
                  <a:pt x="4237035" y="6858000"/>
                </a:lnTo>
                <a:lnTo>
                  <a:pt x="4086222" y="6858000"/>
                </a:lnTo>
                <a:lnTo>
                  <a:pt x="254000" y="6858000"/>
                </a:lnTo>
                <a:lnTo>
                  <a:pt x="892175" y="4337050"/>
                </a:lnTo>
                <a:close/>
              </a:path>
            </a:pathLst>
          </a:custGeom>
          <a:solidFill>
            <a:schemeClr val="tx1"/>
          </a:solidFill>
          <a:ln>
            <a:noFill/>
          </a:ln>
          <a:extLst/>
        </p:spPr>
        <p:txBody>
          <a:bodyPr vert="horz" wrap="square" lIns="91440" tIns="45720" rIns="91440" bIns="45720" numCol="1" rtlCol="0" anchor="t" anchorCtr="0" compatLnSpc="1">
            <a:prstTxWarp prst="textNoShape">
              <a:avLst/>
            </a:prstTxWarp>
          </a:bodyPr>
          <a:lstStyle/>
          <a:p>
            <a:pPr rtl="0"/>
            <a:endParaRPr lang="es-ES" sz="1800" noProof="0" dirty="0"/>
          </a:p>
        </p:txBody>
      </p:sp>
      <p:sp>
        <p:nvSpPr>
          <p:cNvPr id="11" name="Forma libre 6"/>
          <p:cNvSpPr>
            <a:spLocks/>
          </p:cNvSpPr>
          <p:nvPr/>
        </p:nvSpPr>
        <p:spPr bwMode="auto">
          <a:xfrm>
            <a:off x="6256868" y="0"/>
            <a:ext cx="1672169" cy="6858000"/>
          </a:xfrm>
          <a:custGeom>
            <a:avLst/>
            <a:gdLst/>
            <a:ahLst/>
            <a:cxnLst/>
            <a:rect l="l" t="t" r="r" b="b"/>
            <a:pathLst>
              <a:path w="1254127" h="6858000">
                <a:moveTo>
                  <a:pt x="0" y="0"/>
                </a:moveTo>
                <a:lnTo>
                  <a:pt x="365127" y="0"/>
                </a:lnTo>
                <a:lnTo>
                  <a:pt x="1254127" y="4337050"/>
                </a:lnTo>
                <a:lnTo>
                  <a:pt x="619127" y="6858000"/>
                </a:lnTo>
                <a:lnTo>
                  <a:pt x="257175" y="6858000"/>
                </a:lnTo>
                <a:lnTo>
                  <a:pt x="892175" y="4337050"/>
                </a:lnTo>
                <a:close/>
              </a:path>
            </a:pathLst>
          </a:custGeom>
          <a:solidFill>
            <a:schemeClr val="accent2"/>
          </a:solidFill>
          <a:ln>
            <a:noFill/>
          </a:ln>
          <a:effectLst>
            <a:innerShdw blurRad="63500" dist="50800" dir="10800000">
              <a:prstClr val="black">
                <a:alpha val="50000"/>
              </a:prstClr>
            </a:innerShdw>
          </a:effectLst>
        </p:spPr>
        <p:txBody>
          <a:bodyPr vert="horz" wrap="square" lIns="91440" tIns="45720" rIns="91440" bIns="45720" numCol="1" rtlCol="0" anchor="t" anchorCtr="0" compatLnSpc="1">
            <a:prstTxWarp prst="textNoShape">
              <a:avLst/>
            </a:prstTxWarp>
          </a:bodyPr>
          <a:lstStyle/>
          <a:p>
            <a:pPr lvl="0" rtl="0"/>
            <a:endParaRPr lang="es-ES" sz="1800" noProof="0" dirty="0"/>
          </a:p>
        </p:txBody>
      </p:sp>
      <p:sp>
        <p:nvSpPr>
          <p:cNvPr id="12" name="Forma libre 7"/>
          <p:cNvSpPr>
            <a:spLocks/>
          </p:cNvSpPr>
          <p:nvPr/>
        </p:nvSpPr>
        <p:spPr bwMode="auto">
          <a:xfrm>
            <a:off x="6062136" y="0"/>
            <a:ext cx="1528232" cy="6858000"/>
          </a:xfrm>
          <a:custGeom>
            <a:avLst/>
            <a:gdLst/>
            <a:ahLst/>
            <a:cxnLst/>
            <a:rect l="l" t="t" r="r" b="b"/>
            <a:pathLst>
              <a:path w="1146174" h="6858000">
                <a:moveTo>
                  <a:pt x="0" y="0"/>
                </a:moveTo>
                <a:lnTo>
                  <a:pt x="253999" y="0"/>
                </a:lnTo>
                <a:lnTo>
                  <a:pt x="1146174" y="4337050"/>
                </a:lnTo>
                <a:lnTo>
                  <a:pt x="511174" y="6858000"/>
                </a:lnTo>
                <a:lnTo>
                  <a:pt x="254000" y="6858000"/>
                </a:lnTo>
                <a:lnTo>
                  <a:pt x="892175" y="4337050"/>
                </a:lnTo>
                <a:close/>
              </a:path>
            </a:pathLst>
          </a:custGeom>
          <a:solidFill>
            <a:schemeClr val="accent1"/>
          </a:solidFill>
          <a:ln>
            <a:noFill/>
          </a:ln>
          <a:effectLst>
            <a:innerShdw blurRad="177800" dist="50800" dir="10800000">
              <a:prstClr val="black">
                <a:alpha val="50000"/>
              </a:prstClr>
            </a:innerShdw>
          </a:effectLst>
        </p:spPr>
        <p:txBody>
          <a:bodyPr vert="horz" wrap="square" lIns="91440" tIns="45720" rIns="91440" bIns="45720" numCol="1" rtlCol="0" anchor="t" anchorCtr="0" compatLnSpc="1">
            <a:prstTxWarp prst="textNoShape">
              <a:avLst/>
            </a:prstTxWarp>
          </a:bodyPr>
          <a:lstStyle/>
          <a:p>
            <a:pPr lvl="0" rtl="0"/>
            <a:endParaRPr lang="es-ES" sz="1800" noProof="0" dirty="0"/>
          </a:p>
        </p:txBody>
      </p:sp>
      <p:sp>
        <p:nvSpPr>
          <p:cNvPr id="2" name="Título 1"/>
          <p:cNvSpPr>
            <a:spLocks noGrp="1"/>
          </p:cNvSpPr>
          <p:nvPr>
            <p:ph type="ctrTitle"/>
          </p:nvPr>
        </p:nvSpPr>
        <p:spPr>
          <a:xfrm>
            <a:off x="1295401" y="1873584"/>
            <a:ext cx="5120640" cy="2560320"/>
          </a:xfrm>
        </p:spPr>
        <p:txBody>
          <a:bodyPr rtlCol="0" anchor="b">
            <a:normAutofit/>
          </a:bodyPr>
          <a:lstStyle>
            <a:lvl1pPr algn="l">
              <a:defRPr sz="4000">
                <a:solidFill>
                  <a:schemeClr val="tx1"/>
                </a:solidFill>
              </a:defRPr>
            </a:lvl1pPr>
          </a:lstStyle>
          <a:p>
            <a:pPr rtl="0"/>
            <a:r>
              <a:rPr lang="es-ES" noProof="0" smtClean="0"/>
              <a:t>Haga clic para modificar el estilo de título del patrón</a:t>
            </a:r>
            <a:endParaRPr lang="es-ES" noProof="0" dirty="0"/>
          </a:p>
        </p:txBody>
      </p:sp>
      <p:sp>
        <p:nvSpPr>
          <p:cNvPr id="15" name="Marcador de posición de imagen 14" descr="Marcador de posición vacío para agregar una imagen. Haga clic en el marcador de posición y seleccione la imagen que desee agregar"/>
          <p:cNvSpPr>
            <a:spLocks noGrp="1"/>
          </p:cNvSpPr>
          <p:nvPr>
            <p:ph type="pic" sz="quarter" idx="10"/>
          </p:nvPr>
        </p:nvSpPr>
        <p:spPr>
          <a:xfrm>
            <a:off x="6743703" y="0"/>
            <a:ext cx="5448297" cy="6858000"/>
          </a:xfrm>
          <a:custGeom>
            <a:avLst/>
            <a:gdLst>
              <a:gd name="connsiteX0" fmla="*/ 0 w 5448297"/>
              <a:gd name="connsiteY0" fmla="*/ 0 h 6858000"/>
              <a:gd name="connsiteX1" fmla="*/ 5448297 w 5448297"/>
              <a:gd name="connsiteY1" fmla="*/ 0 h 6858000"/>
              <a:gd name="connsiteX2" fmla="*/ 5448297 w 5448297"/>
              <a:gd name="connsiteY2" fmla="*/ 6858000 h 6858000"/>
              <a:gd name="connsiteX3" fmla="*/ 338667 w 5448297"/>
              <a:gd name="connsiteY3" fmla="*/ 6858000 h 6858000"/>
              <a:gd name="connsiteX4" fmla="*/ 1185333 w 5448297"/>
              <a:gd name="connsiteY4" fmla="*/ 433705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448297" h="6858000">
                <a:moveTo>
                  <a:pt x="0" y="0"/>
                </a:moveTo>
                <a:lnTo>
                  <a:pt x="5448297" y="0"/>
                </a:lnTo>
                <a:lnTo>
                  <a:pt x="5448297" y="6858000"/>
                </a:lnTo>
                <a:lnTo>
                  <a:pt x="338667" y="6858000"/>
                </a:lnTo>
                <a:lnTo>
                  <a:pt x="1185333" y="4337050"/>
                </a:lnTo>
                <a:close/>
              </a:path>
            </a:pathLst>
          </a:custGeom>
          <a:noFill/>
          <a:ln>
            <a:noFill/>
          </a:ln>
        </p:spPr>
        <p:txBody>
          <a:bodyPr wrap="square" tIns="365760" rtlCol="0">
            <a:noAutofit/>
          </a:bodyPr>
          <a:lstStyle>
            <a:lvl1pPr marL="0" indent="0" algn="ctr">
              <a:buNone/>
              <a:defRPr sz="2800">
                <a:solidFill>
                  <a:schemeClr val="bg1"/>
                </a:solidFill>
              </a:defRPr>
            </a:lvl1pPr>
          </a:lstStyle>
          <a:p>
            <a:pPr rtl="0"/>
            <a:r>
              <a:rPr lang="es-ES" noProof="0" dirty="0" smtClean="0"/>
              <a:t>Haga clic en el icono para agregar una imagen</a:t>
            </a:r>
            <a:endParaRPr lang="es-ES" noProof="0" dirty="0"/>
          </a:p>
        </p:txBody>
      </p:sp>
      <p:sp>
        <p:nvSpPr>
          <p:cNvPr id="3" name="Subtítulo 2"/>
          <p:cNvSpPr>
            <a:spLocks noGrp="1"/>
          </p:cNvSpPr>
          <p:nvPr>
            <p:ph type="subTitle" idx="1" hasCustomPrompt="1"/>
          </p:nvPr>
        </p:nvSpPr>
        <p:spPr>
          <a:xfrm>
            <a:off x="1295401" y="4572000"/>
            <a:ext cx="5120640" cy="1600200"/>
          </a:xfrm>
        </p:spPr>
        <p:txBody>
          <a:bodyPr rtlCol="0"/>
          <a:lstStyle>
            <a:lvl1pPr marL="0" indent="0" algn="l" rtl="0">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lvl="0" rtl="0"/>
            <a:r>
              <a:rPr lang="es-ES" noProof="0" dirty="0" smtClean="0"/>
              <a:t>Haga clic para editar los estilos de texto maestro</a:t>
            </a:r>
          </a:p>
        </p:txBody>
      </p:sp>
    </p:spTree>
    <p:extLst>
      <p:ext uri="{BB962C8B-B14F-4D97-AF65-F5344CB8AC3E}">
        <p14:creationId xmlns:p14="http://schemas.microsoft.com/office/powerpoint/2010/main" xmlns="" val="2402813400"/>
      </p:ext>
    </p:extLst>
  </p:cSld>
  <p:clrMapOvr>
    <a:masterClrMapping/>
  </p:clrMapOvr>
  <mc:AlternateContent xmlns:mc="http://schemas.openxmlformats.org/markup-compatibility/2006">
    <mc:Choice xmlns:p14="http://schemas.microsoft.com/office/powerpoint/2010/main" xmlns="" Requires="p14">
      <p:transition spd="slow" p14:dur="2500">
        <p:checker/>
      </p:transition>
    </mc:Choice>
    <mc:Fallback>
      <p:transition spd="slow">
        <p:checker/>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sp>
        <p:nvSpPr>
          <p:cNvPr id="7" name="Rectángulo 5"/>
          <p:cNvSpPr>
            <a:spLocks noChangeArrowheads="1"/>
          </p:cNvSpPr>
          <p:nvPr/>
        </p:nvSpPr>
        <p:spPr bwMode="white">
          <a:xfrm>
            <a:off x="9622368" y="0"/>
            <a:ext cx="2569632" cy="6858000"/>
          </a:xfrm>
          <a:custGeom>
            <a:avLst/>
            <a:gdLst/>
            <a:ahLst/>
            <a:cxnLst/>
            <a:rect l="l" t="t" r="r" b="b"/>
            <a:pathLst>
              <a:path w="1927224" h="6858000">
                <a:moveTo>
                  <a:pt x="0" y="0"/>
                </a:moveTo>
                <a:lnTo>
                  <a:pt x="1927224" y="0"/>
                </a:lnTo>
                <a:lnTo>
                  <a:pt x="1927224" y="6858000"/>
                </a:lnTo>
                <a:lnTo>
                  <a:pt x="254000" y="6858000"/>
                </a:lnTo>
                <a:lnTo>
                  <a:pt x="892175" y="4337050"/>
                </a:lnTo>
                <a:close/>
              </a:path>
            </a:pathLst>
          </a:custGeom>
          <a:solidFill>
            <a:schemeClr val="tx1"/>
          </a:solidFill>
          <a:ln>
            <a:noFill/>
          </a:ln>
          <a:extLst/>
        </p:spPr>
        <p:txBody>
          <a:bodyPr vert="horz" wrap="square" lIns="91440" tIns="45720" rIns="91440" bIns="45720" numCol="1" rtlCol="0" anchor="t" anchorCtr="0" compatLnSpc="1">
            <a:prstTxWarp prst="textNoShape">
              <a:avLst/>
            </a:prstTxWarp>
          </a:bodyPr>
          <a:lstStyle/>
          <a:p>
            <a:pPr rtl="0"/>
            <a:endParaRPr lang="es-ES" sz="1800" noProof="0" dirty="0"/>
          </a:p>
        </p:txBody>
      </p:sp>
      <p:sp>
        <p:nvSpPr>
          <p:cNvPr id="8" name="Forma libre 6"/>
          <p:cNvSpPr>
            <a:spLocks/>
          </p:cNvSpPr>
          <p:nvPr/>
        </p:nvSpPr>
        <p:spPr bwMode="auto">
          <a:xfrm>
            <a:off x="9237132" y="0"/>
            <a:ext cx="1672169" cy="6858000"/>
          </a:xfrm>
          <a:custGeom>
            <a:avLst/>
            <a:gdLst/>
            <a:ahLst/>
            <a:cxnLst/>
            <a:rect l="l" t="t" r="r" b="b"/>
            <a:pathLst>
              <a:path w="1254127" h="6858000">
                <a:moveTo>
                  <a:pt x="0" y="0"/>
                </a:moveTo>
                <a:lnTo>
                  <a:pt x="365127" y="0"/>
                </a:lnTo>
                <a:lnTo>
                  <a:pt x="1254127" y="4337050"/>
                </a:lnTo>
                <a:lnTo>
                  <a:pt x="619127" y="6858000"/>
                </a:lnTo>
                <a:lnTo>
                  <a:pt x="257175" y="6858000"/>
                </a:lnTo>
                <a:lnTo>
                  <a:pt x="892175" y="4337050"/>
                </a:lnTo>
                <a:close/>
              </a:path>
            </a:pathLst>
          </a:custGeom>
          <a:solidFill>
            <a:schemeClr val="accent2"/>
          </a:solidFill>
          <a:ln>
            <a:noFill/>
          </a:ln>
          <a:effectLst>
            <a:outerShdw blurRad="101600" dist="50800" algn="l" rotWithShape="0">
              <a:prstClr val="black">
                <a:alpha val="25000"/>
              </a:prstClr>
            </a:outerShdw>
          </a:effectLst>
        </p:spPr>
        <p:txBody>
          <a:bodyPr vert="horz" wrap="square" lIns="91440" tIns="45720" rIns="91440" bIns="45720" numCol="1" rtlCol="0" anchor="t" anchorCtr="0" compatLnSpc="1">
            <a:prstTxWarp prst="textNoShape">
              <a:avLst/>
            </a:prstTxWarp>
          </a:bodyPr>
          <a:lstStyle/>
          <a:p>
            <a:pPr lvl="0" rtl="0"/>
            <a:endParaRPr lang="es-ES" sz="1800" noProof="0" dirty="0"/>
          </a:p>
        </p:txBody>
      </p:sp>
      <p:sp>
        <p:nvSpPr>
          <p:cNvPr id="9" name="Forma libre 7"/>
          <p:cNvSpPr>
            <a:spLocks/>
          </p:cNvSpPr>
          <p:nvPr/>
        </p:nvSpPr>
        <p:spPr bwMode="auto">
          <a:xfrm>
            <a:off x="9173633" y="0"/>
            <a:ext cx="1460499" cy="6858000"/>
          </a:xfrm>
          <a:custGeom>
            <a:avLst/>
            <a:gdLst/>
            <a:ahLst/>
            <a:cxnLst/>
            <a:rect l="l" t="t" r="r" b="b"/>
            <a:pathLst>
              <a:path w="1095374" h="6858000">
                <a:moveTo>
                  <a:pt x="0" y="0"/>
                </a:moveTo>
                <a:lnTo>
                  <a:pt x="203199" y="0"/>
                </a:lnTo>
                <a:lnTo>
                  <a:pt x="1095374" y="4337050"/>
                </a:lnTo>
                <a:lnTo>
                  <a:pt x="460374" y="6858000"/>
                </a:lnTo>
                <a:lnTo>
                  <a:pt x="257175" y="6858000"/>
                </a:lnTo>
                <a:lnTo>
                  <a:pt x="892175" y="4337050"/>
                </a:lnTo>
                <a:close/>
              </a:path>
            </a:pathLst>
          </a:custGeom>
          <a:solidFill>
            <a:schemeClr val="accent1"/>
          </a:solidFill>
          <a:ln>
            <a:noFill/>
          </a:ln>
          <a:effectLst>
            <a:outerShdw blurRad="101600" dist="50800" algn="l" rotWithShape="0">
              <a:prstClr val="black">
                <a:alpha val="25000"/>
              </a:prstClr>
            </a:outerShdw>
          </a:effectLst>
        </p:spPr>
        <p:txBody>
          <a:bodyPr vert="horz" wrap="square" lIns="91440" tIns="45720" rIns="91440" bIns="45720" numCol="1" rtlCol="0" anchor="t" anchorCtr="0" compatLnSpc="1">
            <a:prstTxWarp prst="textNoShape">
              <a:avLst/>
            </a:prstTxWarp>
          </a:bodyPr>
          <a:lstStyle/>
          <a:p>
            <a:pPr lvl="0" rtl="0"/>
            <a:endParaRPr lang="es-ES" sz="1800" noProof="0" dirty="0"/>
          </a:p>
        </p:txBody>
      </p:sp>
      <p:sp>
        <p:nvSpPr>
          <p:cNvPr id="10" name="Forma libre 7"/>
          <p:cNvSpPr>
            <a:spLocks/>
          </p:cNvSpPr>
          <p:nvPr/>
        </p:nvSpPr>
        <p:spPr bwMode="auto">
          <a:xfrm>
            <a:off x="9173633" y="0"/>
            <a:ext cx="1460499" cy="6858000"/>
          </a:xfrm>
          <a:custGeom>
            <a:avLst/>
            <a:gdLst/>
            <a:ahLst/>
            <a:cxnLst/>
            <a:rect l="l" t="t" r="r" b="b"/>
            <a:pathLst>
              <a:path w="1095374" h="6858000">
                <a:moveTo>
                  <a:pt x="0" y="0"/>
                </a:moveTo>
                <a:lnTo>
                  <a:pt x="203199" y="0"/>
                </a:lnTo>
                <a:lnTo>
                  <a:pt x="1095374" y="4337050"/>
                </a:lnTo>
                <a:lnTo>
                  <a:pt x="460374" y="6858000"/>
                </a:lnTo>
                <a:lnTo>
                  <a:pt x="257175" y="6858000"/>
                </a:lnTo>
                <a:lnTo>
                  <a:pt x="892175" y="4337050"/>
                </a:lnTo>
                <a:close/>
              </a:path>
            </a:pathLst>
          </a:custGeom>
          <a:solidFill>
            <a:schemeClr val="accent1"/>
          </a:solidFill>
          <a:ln>
            <a:noFill/>
          </a:ln>
          <a:effectLst>
            <a:innerShdw blurRad="63500" dist="50800" dir="10800000">
              <a:prstClr val="black">
                <a:alpha val="50000"/>
              </a:prstClr>
            </a:innerShdw>
          </a:effectLst>
        </p:spPr>
        <p:txBody>
          <a:bodyPr vert="horz" wrap="square" lIns="91440" tIns="45720" rIns="91440" bIns="45720" numCol="1" rtlCol="0" anchor="t" anchorCtr="0" compatLnSpc="1">
            <a:prstTxWarp prst="textNoShape">
              <a:avLst/>
            </a:prstTxWarp>
          </a:bodyPr>
          <a:lstStyle/>
          <a:p>
            <a:pPr lvl="0" rtl="0"/>
            <a:endParaRPr lang="es-ES" sz="1800" noProof="0" dirty="0"/>
          </a:p>
        </p:txBody>
      </p:sp>
      <p:sp>
        <p:nvSpPr>
          <p:cNvPr id="2" name="Título 1"/>
          <p:cNvSpPr>
            <a:spLocks noGrp="1"/>
          </p:cNvSpPr>
          <p:nvPr>
            <p:ph type="title"/>
          </p:nvPr>
        </p:nvSpPr>
        <p:spPr>
          <a:xfrm>
            <a:off x="1295398" y="2914650"/>
            <a:ext cx="8046720" cy="1557338"/>
          </a:xfrm>
        </p:spPr>
        <p:txBody>
          <a:bodyPr rtlCol="0" anchor="b">
            <a:normAutofit/>
          </a:bodyPr>
          <a:lstStyle>
            <a:lvl1pPr>
              <a:defRPr sz="3200">
                <a:solidFill>
                  <a:schemeClr val="tx1"/>
                </a:solidFill>
              </a:defRPr>
            </a:lvl1pPr>
          </a:lstStyle>
          <a:p>
            <a:pPr rtl="0"/>
            <a:r>
              <a:rPr lang="es-ES" noProof="0" smtClean="0"/>
              <a:t>Haga clic para modificar el estilo de título del patrón</a:t>
            </a:r>
            <a:endParaRPr lang="es-ES" noProof="0" dirty="0"/>
          </a:p>
        </p:txBody>
      </p:sp>
      <p:sp>
        <p:nvSpPr>
          <p:cNvPr id="3" name="Marcador de posición de texto 2"/>
          <p:cNvSpPr>
            <a:spLocks noGrp="1"/>
          </p:cNvSpPr>
          <p:nvPr>
            <p:ph type="body" idx="1" hasCustomPrompt="1"/>
          </p:nvPr>
        </p:nvSpPr>
        <p:spPr>
          <a:xfrm>
            <a:off x="1295398" y="4589463"/>
            <a:ext cx="8046718" cy="1011237"/>
          </a:xfrm>
        </p:spPr>
        <p:txBody>
          <a:bodyPr rtlCol="0"/>
          <a:lstStyle>
            <a:lvl1pPr marL="0" indent="0" rtl="0">
              <a:spcBef>
                <a:spcPts val="1200"/>
              </a:spcBef>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rtl="0"/>
            <a:r>
              <a:rPr lang="es-ES" noProof="0" dirty="0" smtClean="0"/>
              <a:t>Haga clic para editar los estilos de texto maestro</a:t>
            </a:r>
          </a:p>
        </p:txBody>
      </p:sp>
    </p:spTree>
    <p:extLst>
      <p:ext uri="{BB962C8B-B14F-4D97-AF65-F5344CB8AC3E}">
        <p14:creationId xmlns:p14="http://schemas.microsoft.com/office/powerpoint/2010/main" xmlns="" val="1519642984"/>
      </p:ext>
    </p:extLst>
  </p:cSld>
  <p:clrMapOvr>
    <a:masterClrMapping/>
  </p:clrMapOvr>
  <mc:AlternateContent xmlns:mc="http://schemas.openxmlformats.org/markup-compatibility/2006">
    <mc:Choice xmlns:p14="http://schemas.microsoft.com/office/powerpoint/2010/main" xmlns="" Requires="p14">
      <p:transition spd="slow" p14:dur="2500">
        <p:checker/>
      </p:transition>
    </mc:Choice>
    <mc:Fallback>
      <p:transition spd="slow">
        <p:checker/>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rtlCol="0"/>
          <a:lstStyle/>
          <a:p>
            <a:pPr rtl="0"/>
            <a:r>
              <a:rPr lang="es-ES" noProof="0" smtClean="0"/>
              <a:t>Haga clic para modificar el estilo de título del patrón</a:t>
            </a:r>
            <a:endParaRPr lang="es-ES" noProof="0" dirty="0"/>
          </a:p>
        </p:txBody>
      </p:sp>
      <p:sp>
        <p:nvSpPr>
          <p:cNvPr id="3" name="Marcador de posición de contenido 2"/>
          <p:cNvSpPr>
            <a:spLocks noGrp="1"/>
          </p:cNvSpPr>
          <p:nvPr>
            <p:ph sz="half" idx="1" hasCustomPrompt="1"/>
          </p:nvPr>
        </p:nvSpPr>
        <p:spPr>
          <a:xfrm>
            <a:off x="1295400" y="1828800"/>
            <a:ext cx="4572000" cy="4343400"/>
          </a:xfrm>
        </p:spPr>
        <p:txBody>
          <a:bodyPr rtlCol="0"/>
          <a:lstStyle>
            <a:lvl1pPr rtl="0">
              <a:defRPr/>
            </a:lvl1pPr>
          </a:lstStyle>
          <a:p>
            <a:pPr lvl="0" rtl="0"/>
            <a:r>
              <a:rPr lang="es-ES" noProof="0" dirty="0" smtClean="0"/>
              <a:t>Haga clic para editar los estilos de texto maestro</a:t>
            </a:r>
          </a:p>
          <a:p>
            <a:pPr lvl="1" rtl="0"/>
            <a:r>
              <a:rPr lang="es-ES" noProof="0" dirty="0" smtClean="0"/>
              <a:t>Segundo nivel</a:t>
            </a:r>
          </a:p>
          <a:p>
            <a:pPr lvl="2" rtl="0"/>
            <a:r>
              <a:rPr lang="es-ES" noProof="0" dirty="0" smtClean="0"/>
              <a:t>Tercer nivel</a:t>
            </a:r>
          </a:p>
          <a:p>
            <a:pPr lvl="3" rtl="0"/>
            <a:r>
              <a:rPr lang="es-ES" noProof="0" dirty="0" smtClean="0"/>
              <a:t>Cuarto nivel</a:t>
            </a:r>
          </a:p>
          <a:p>
            <a:pPr lvl="4" rtl="0"/>
            <a:r>
              <a:rPr lang="es-ES" noProof="0" dirty="0" smtClean="0"/>
              <a:t>Quinto nivel</a:t>
            </a:r>
            <a:endParaRPr lang="es-ES" noProof="0" dirty="0"/>
          </a:p>
        </p:txBody>
      </p:sp>
      <p:sp>
        <p:nvSpPr>
          <p:cNvPr id="4" name="Marcador de posición de contenido 3"/>
          <p:cNvSpPr>
            <a:spLocks noGrp="1"/>
          </p:cNvSpPr>
          <p:nvPr>
            <p:ph sz="half" idx="2" hasCustomPrompt="1"/>
          </p:nvPr>
        </p:nvSpPr>
        <p:spPr>
          <a:xfrm>
            <a:off x="6324600" y="1828799"/>
            <a:ext cx="4572000" cy="4343401"/>
          </a:xfrm>
        </p:spPr>
        <p:txBody>
          <a:bodyPr rtlCol="0"/>
          <a:lstStyle>
            <a:lvl1pPr rtl="0">
              <a:defRPr/>
            </a:lvl1pPr>
          </a:lstStyle>
          <a:p>
            <a:pPr lvl="0" rtl="0"/>
            <a:r>
              <a:rPr lang="es-ES" noProof="0" dirty="0" smtClean="0"/>
              <a:t>Haga clic para editar los estilos de texto maestro</a:t>
            </a:r>
          </a:p>
          <a:p>
            <a:pPr lvl="1" rtl="0"/>
            <a:r>
              <a:rPr lang="es-ES" noProof="0" dirty="0" smtClean="0"/>
              <a:t>Segundo nivel</a:t>
            </a:r>
          </a:p>
          <a:p>
            <a:pPr lvl="2" rtl="0"/>
            <a:r>
              <a:rPr lang="es-ES" noProof="0" dirty="0" smtClean="0"/>
              <a:t>Tercer nivel</a:t>
            </a:r>
          </a:p>
          <a:p>
            <a:pPr lvl="3" rtl="0"/>
            <a:r>
              <a:rPr lang="es-ES" noProof="0" dirty="0" smtClean="0"/>
              <a:t>Cuarto nivel</a:t>
            </a:r>
          </a:p>
          <a:p>
            <a:pPr lvl="4" rtl="0"/>
            <a:r>
              <a:rPr lang="es-ES" noProof="0" dirty="0" smtClean="0"/>
              <a:t>Quinto nivel</a:t>
            </a:r>
            <a:endParaRPr lang="es-ES" noProof="0" dirty="0"/>
          </a:p>
        </p:txBody>
      </p:sp>
      <p:sp>
        <p:nvSpPr>
          <p:cNvPr id="6" name="Marcador de posición de pie de página 5"/>
          <p:cNvSpPr>
            <a:spLocks noGrp="1"/>
          </p:cNvSpPr>
          <p:nvPr>
            <p:ph type="ftr" sz="quarter" idx="11"/>
          </p:nvPr>
        </p:nvSpPr>
        <p:spPr/>
        <p:txBody>
          <a:bodyPr rtlCol="0"/>
          <a:lstStyle/>
          <a:p>
            <a:pPr rtl="0"/>
            <a:r>
              <a:rPr lang="es-ES" noProof="0" dirty="0" smtClean="0"/>
              <a:t>Agregar un pie de página</a:t>
            </a:r>
            <a:endParaRPr lang="es-ES" noProof="0" dirty="0"/>
          </a:p>
        </p:txBody>
      </p:sp>
      <p:sp>
        <p:nvSpPr>
          <p:cNvPr id="5" name="Marcador de posición de fecha 4"/>
          <p:cNvSpPr>
            <a:spLocks noGrp="1"/>
          </p:cNvSpPr>
          <p:nvPr>
            <p:ph type="dt" sz="half" idx="10"/>
          </p:nvPr>
        </p:nvSpPr>
        <p:spPr/>
        <p:txBody>
          <a:bodyPr rtlCol="0"/>
          <a:lstStyle/>
          <a:p>
            <a:pPr rtl="0"/>
            <a:fld id="{64214489-3716-4F2B-9EA3-68264DA40C3B}" type="datetime1">
              <a:rPr lang="es-ES" noProof="0" smtClean="0"/>
              <a:pPr rtl="0"/>
              <a:t>04/05/2022</a:t>
            </a:fld>
            <a:endParaRPr lang="es-ES" noProof="0" dirty="0"/>
          </a:p>
        </p:txBody>
      </p:sp>
      <p:sp>
        <p:nvSpPr>
          <p:cNvPr id="7" name="Marcador de posición de número de diapositiva 6"/>
          <p:cNvSpPr>
            <a:spLocks noGrp="1"/>
          </p:cNvSpPr>
          <p:nvPr>
            <p:ph type="sldNum" sz="quarter" idx="12"/>
          </p:nvPr>
        </p:nvSpPr>
        <p:spPr/>
        <p:txBody>
          <a:bodyPr rtlCol="0"/>
          <a:lstStyle/>
          <a:p>
            <a:pPr rtl="0"/>
            <a:fld id="{A7F8E3F6-DE14-48B2-B2BC-6FABA9630FB8}" type="slidenum">
              <a:rPr lang="es-ES" noProof="0" smtClean="0"/>
              <a:pPr rtl="0"/>
              <a:t>‹Nº›</a:t>
            </a:fld>
            <a:endParaRPr lang="es-ES" noProof="0" dirty="0"/>
          </a:p>
        </p:txBody>
      </p:sp>
    </p:spTree>
    <p:extLst>
      <p:ext uri="{BB962C8B-B14F-4D97-AF65-F5344CB8AC3E}">
        <p14:creationId xmlns:p14="http://schemas.microsoft.com/office/powerpoint/2010/main" xmlns="" val="2448206090"/>
      </p:ext>
    </p:extLst>
  </p:cSld>
  <p:clrMapOvr>
    <a:masterClrMapping/>
  </p:clrMapOvr>
  <mc:AlternateContent xmlns:mc="http://schemas.openxmlformats.org/markup-compatibility/2006">
    <mc:Choice xmlns:p14="http://schemas.microsoft.com/office/powerpoint/2010/main" xmlns="" Requires="p14">
      <p:transition spd="slow" p14:dur="2500">
        <p:checker/>
      </p:transition>
    </mc:Choice>
    <mc:Fallback>
      <p:transition spd="slow">
        <p:checker/>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1295400" y="255134"/>
            <a:ext cx="9601200" cy="1036850"/>
          </a:xfrm>
        </p:spPr>
        <p:txBody>
          <a:bodyPr rtlCol="0"/>
          <a:lstStyle/>
          <a:p>
            <a:pPr rtl="0"/>
            <a:r>
              <a:rPr lang="es-ES" noProof="0" smtClean="0"/>
              <a:t>Haga clic para modificar el estilo de título del patrón</a:t>
            </a:r>
            <a:endParaRPr lang="es-ES" noProof="0" dirty="0"/>
          </a:p>
        </p:txBody>
      </p:sp>
      <p:sp>
        <p:nvSpPr>
          <p:cNvPr id="3" name="Marcador de posición de texto 2"/>
          <p:cNvSpPr>
            <a:spLocks noGrp="1"/>
          </p:cNvSpPr>
          <p:nvPr>
            <p:ph type="body" idx="1" hasCustomPrompt="1"/>
          </p:nvPr>
        </p:nvSpPr>
        <p:spPr>
          <a:xfrm>
            <a:off x="1295400" y="1828800"/>
            <a:ext cx="4572000" cy="850392"/>
          </a:xfrm>
        </p:spPr>
        <p:txBody>
          <a:bodyPr rtlCol="0" anchor="ctr">
            <a:normAutofit/>
          </a:bodyPr>
          <a:lstStyle>
            <a:lvl1pPr marL="0" indent="0" rtl="0">
              <a:buNone/>
              <a:defRPr sz="26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es-ES" noProof="0" dirty="0" smtClean="0"/>
              <a:t>Haga clic para editar los estilos de texto maestro</a:t>
            </a:r>
          </a:p>
        </p:txBody>
      </p:sp>
      <p:sp>
        <p:nvSpPr>
          <p:cNvPr id="4" name="Marcador de posición de contenido 3"/>
          <p:cNvSpPr>
            <a:spLocks noGrp="1"/>
          </p:cNvSpPr>
          <p:nvPr>
            <p:ph sz="half" idx="2" hasCustomPrompt="1"/>
          </p:nvPr>
        </p:nvSpPr>
        <p:spPr>
          <a:xfrm>
            <a:off x="1295400" y="2705100"/>
            <a:ext cx="4572000" cy="3467100"/>
          </a:xfrm>
        </p:spPr>
        <p:txBody>
          <a:bodyPr rtlCol="0"/>
          <a:lstStyle>
            <a:lvl1pPr rtl="0">
              <a:defRPr/>
            </a:lvl1pPr>
          </a:lstStyle>
          <a:p>
            <a:pPr lvl="0" rtl="0"/>
            <a:r>
              <a:rPr lang="es-ES" noProof="0" dirty="0" smtClean="0"/>
              <a:t>Haga clic para editar los estilos de texto maestro</a:t>
            </a:r>
          </a:p>
          <a:p>
            <a:pPr lvl="1" rtl="0"/>
            <a:r>
              <a:rPr lang="es-ES" noProof="0" dirty="0" smtClean="0"/>
              <a:t>Segundo nivel</a:t>
            </a:r>
          </a:p>
          <a:p>
            <a:pPr lvl="2" rtl="0"/>
            <a:r>
              <a:rPr lang="es-ES" noProof="0" dirty="0" smtClean="0"/>
              <a:t>Tercer nivel</a:t>
            </a:r>
          </a:p>
          <a:p>
            <a:pPr lvl="3" rtl="0"/>
            <a:r>
              <a:rPr lang="es-ES" noProof="0" dirty="0" smtClean="0"/>
              <a:t>Cuarto nivel</a:t>
            </a:r>
          </a:p>
          <a:p>
            <a:pPr lvl="4" rtl="0"/>
            <a:r>
              <a:rPr lang="es-ES" noProof="0" dirty="0" smtClean="0"/>
              <a:t>Quinto nivel</a:t>
            </a:r>
            <a:endParaRPr lang="es-ES" noProof="0" dirty="0"/>
          </a:p>
        </p:txBody>
      </p:sp>
      <p:sp>
        <p:nvSpPr>
          <p:cNvPr id="5" name="Marcador de posición de texto 4"/>
          <p:cNvSpPr>
            <a:spLocks noGrp="1"/>
          </p:cNvSpPr>
          <p:nvPr>
            <p:ph type="body" sz="quarter" idx="3" hasCustomPrompt="1"/>
          </p:nvPr>
        </p:nvSpPr>
        <p:spPr>
          <a:xfrm>
            <a:off x="6324600" y="1828800"/>
            <a:ext cx="4572000" cy="847725"/>
          </a:xfrm>
        </p:spPr>
        <p:txBody>
          <a:bodyPr rtlCol="0" anchor="ctr">
            <a:normAutofit/>
          </a:bodyPr>
          <a:lstStyle>
            <a:lvl1pPr marL="0" indent="0" rtl="0">
              <a:buNone/>
              <a:defRPr sz="26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es-ES" noProof="0" dirty="0" smtClean="0"/>
              <a:t>Haga clic para editar los estilos de texto maestro</a:t>
            </a:r>
          </a:p>
        </p:txBody>
      </p:sp>
      <p:sp>
        <p:nvSpPr>
          <p:cNvPr id="6" name="Marcador de posición de contenido 5"/>
          <p:cNvSpPr>
            <a:spLocks noGrp="1"/>
          </p:cNvSpPr>
          <p:nvPr>
            <p:ph sz="quarter" idx="4" hasCustomPrompt="1"/>
          </p:nvPr>
        </p:nvSpPr>
        <p:spPr>
          <a:xfrm>
            <a:off x="6324600" y="2705100"/>
            <a:ext cx="4572000" cy="3467100"/>
          </a:xfrm>
        </p:spPr>
        <p:txBody>
          <a:bodyPr rtlCol="0"/>
          <a:lstStyle>
            <a:lvl1pPr rtl="0">
              <a:defRPr/>
            </a:lvl1pPr>
          </a:lstStyle>
          <a:p>
            <a:pPr lvl="0" rtl="0"/>
            <a:r>
              <a:rPr lang="es-ES" noProof="0" dirty="0" smtClean="0"/>
              <a:t>Haga clic para editar los estilos de texto maestro</a:t>
            </a:r>
          </a:p>
          <a:p>
            <a:pPr lvl="1" rtl="0"/>
            <a:r>
              <a:rPr lang="es-ES" noProof="0" dirty="0" smtClean="0"/>
              <a:t>Segundo nivel</a:t>
            </a:r>
          </a:p>
          <a:p>
            <a:pPr lvl="2" rtl="0"/>
            <a:r>
              <a:rPr lang="es-ES" noProof="0" dirty="0" smtClean="0"/>
              <a:t>Tercer nivel</a:t>
            </a:r>
          </a:p>
          <a:p>
            <a:pPr lvl="3" rtl="0"/>
            <a:r>
              <a:rPr lang="es-ES" noProof="0" dirty="0" smtClean="0"/>
              <a:t>Cuarto nivel</a:t>
            </a:r>
          </a:p>
          <a:p>
            <a:pPr lvl="4" rtl="0"/>
            <a:r>
              <a:rPr lang="es-ES" noProof="0" dirty="0" smtClean="0"/>
              <a:t>Quinto nivel</a:t>
            </a:r>
            <a:endParaRPr lang="es-ES" noProof="0" dirty="0"/>
          </a:p>
        </p:txBody>
      </p:sp>
      <p:sp>
        <p:nvSpPr>
          <p:cNvPr id="8" name="Marcador de posición de pie de página 7"/>
          <p:cNvSpPr>
            <a:spLocks noGrp="1"/>
          </p:cNvSpPr>
          <p:nvPr>
            <p:ph type="ftr" sz="quarter" idx="11"/>
          </p:nvPr>
        </p:nvSpPr>
        <p:spPr/>
        <p:txBody>
          <a:bodyPr rtlCol="0"/>
          <a:lstStyle/>
          <a:p>
            <a:pPr rtl="0"/>
            <a:r>
              <a:rPr lang="es-ES" noProof="0" dirty="0" smtClean="0"/>
              <a:t>Agregar un pie de página</a:t>
            </a:r>
            <a:endParaRPr lang="es-ES" noProof="0" dirty="0"/>
          </a:p>
        </p:txBody>
      </p:sp>
      <p:sp>
        <p:nvSpPr>
          <p:cNvPr id="7" name="Marcador de posición de fecha 6"/>
          <p:cNvSpPr>
            <a:spLocks noGrp="1"/>
          </p:cNvSpPr>
          <p:nvPr>
            <p:ph type="dt" sz="half" idx="10"/>
          </p:nvPr>
        </p:nvSpPr>
        <p:spPr/>
        <p:txBody>
          <a:bodyPr rtlCol="0"/>
          <a:lstStyle/>
          <a:p>
            <a:pPr rtl="0"/>
            <a:fld id="{B149DA12-7EA2-4F24-BBA4-DC3176F3C47D}" type="datetime1">
              <a:rPr lang="es-ES" noProof="0" smtClean="0"/>
              <a:pPr rtl="0"/>
              <a:t>04/05/2022</a:t>
            </a:fld>
            <a:endParaRPr lang="es-ES" noProof="0" dirty="0"/>
          </a:p>
        </p:txBody>
      </p:sp>
      <p:sp>
        <p:nvSpPr>
          <p:cNvPr id="9" name="Marcador de posición de número de diapositiva 8"/>
          <p:cNvSpPr>
            <a:spLocks noGrp="1"/>
          </p:cNvSpPr>
          <p:nvPr>
            <p:ph type="sldNum" sz="quarter" idx="12"/>
          </p:nvPr>
        </p:nvSpPr>
        <p:spPr/>
        <p:txBody>
          <a:bodyPr rtlCol="0"/>
          <a:lstStyle/>
          <a:p>
            <a:pPr rtl="0"/>
            <a:fld id="{A7F8E3F6-DE14-48B2-B2BC-6FABA9630FB8}" type="slidenum">
              <a:rPr lang="es-ES" noProof="0" smtClean="0"/>
              <a:pPr rtl="0"/>
              <a:t>‹Nº›</a:t>
            </a:fld>
            <a:endParaRPr lang="es-ES" noProof="0" dirty="0"/>
          </a:p>
        </p:txBody>
      </p:sp>
    </p:spTree>
    <p:extLst>
      <p:ext uri="{BB962C8B-B14F-4D97-AF65-F5344CB8AC3E}">
        <p14:creationId xmlns:p14="http://schemas.microsoft.com/office/powerpoint/2010/main" xmlns="" val="2602360303"/>
      </p:ext>
    </p:extLst>
  </p:cSld>
  <p:clrMapOvr>
    <a:masterClrMapping/>
  </p:clrMapOvr>
  <mc:AlternateContent xmlns:mc="http://schemas.openxmlformats.org/markup-compatibility/2006">
    <mc:Choice xmlns:p14="http://schemas.microsoft.com/office/powerpoint/2010/main" xmlns="" Requires="p14">
      <p:transition spd="slow" p14:dur="2500">
        <p:checker/>
      </p:transition>
    </mc:Choice>
    <mc:Fallback>
      <p:transition spd="slow">
        <p:checker/>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rtlCol="0"/>
          <a:lstStyle/>
          <a:p>
            <a:pPr rtl="0"/>
            <a:r>
              <a:rPr lang="es-ES" noProof="0" smtClean="0"/>
              <a:t>Haga clic para modificar el estilo de título del patrón</a:t>
            </a:r>
            <a:endParaRPr lang="es-ES" noProof="0" dirty="0"/>
          </a:p>
        </p:txBody>
      </p:sp>
      <p:sp>
        <p:nvSpPr>
          <p:cNvPr id="4" name="Marcador de posición de pie de página 3"/>
          <p:cNvSpPr>
            <a:spLocks noGrp="1"/>
          </p:cNvSpPr>
          <p:nvPr>
            <p:ph type="ftr" sz="quarter" idx="11"/>
          </p:nvPr>
        </p:nvSpPr>
        <p:spPr/>
        <p:txBody>
          <a:bodyPr rtlCol="0"/>
          <a:lstStyle/>
          <a:p>
            <a:pPr rtl="0"/>
            <a:r>
              <a:rPr lang="es-ES" noProof="0" dirty="0" smtClean="0"/>
              <a:t>Agregar un pie de página</a:t>
            </a:r>
            <a:endParaRPr lang="es-ES" noProof="0" dirty="0"/>
          </a:p>
        </p:txBody>
      </p:sp>
      <p:sp>
        <p:nvSpPr>
          <p:cNvPr id="3" name="Marcador de posición de fecha 2"/>
          <p:cNvSpPr>
            <a:spLocks noGrp="1"/>
          </p:cNvSpPr>
          <p:nvPr>
            <p:ph type="dt" sz="half" idx="10"/>
          </p:nvPr>
        </p:nvSpPr>
        <p:spPr/>
        <p:txBody>
          <a:bodyPr rtlCol="0"/>
          <a:lstStyle/>
          <a:p>
            <a:pPr rtl="0"/>
            <a:fld id="{AF4745CB-24BB-47BC-B049-FE8587516479}" type="datetime1">
              <a:rPr lang="es-ES" noProof="0" smtClean="0"/>
              <a:pPr rtl="0"/>
              <a:t>04/05/2022</a:t>
            </a:fld>
            <a:endParaRPr lang="es-ES" noProof="0" dirty="0"/>
          </a:p>
        </p:txBody>
      </p:sp>
      <p:sp>
        <p:nvSpPr>
          <p:cNvPr id="5" name="Marcador de posición de número de diapositiva 4"/>
          <p:cNvSpPr>
            <a:spLocks noGrp="1"/>
          </p:cNvSpPr>
          <p:nvPr>
            <p:ph type="sldNum" sz="quarter" idx="12"/>
          </p:nvPr>
        </p:nvSpPr>
        <p:spPr/>
        <p:txBody>
          <a:bodyPr rtlCol="0"/>
          <a:lstStyle/>
          <a:p>
            <a:pPr rtl="0"/>
            <a:fld id="{A7F8E3F6-DE14-48B2-B2BC-6FABA9630FB8}" type="slidenum">
              <a:rPr lang="es-ES" noProof="0" smtClean="0"/>
              <a:pPr rtl="0"/>
              <a:t>‹Nº›</a:t>
            </a:fld>
            <a:endParaRPr lang="es-ES" noProof="0" dirty="0"/>
          </a:p>
        </p:txBody>
      </p:sp>
    </p:spTree>
    <p:extLst>
      <p:ext uri="{BB962C8B-B14F-4D97-AF65-F5344CB8AC3E}">
        <p14:creationId xmlns:p14="http://schemas.microsoft.com/office/powerpoint/2010/main" xmlns="" val="3397337026"/>
      </p:ext>
    </p:extLst>
  </p:cSld>
  <p:clrMapOvr>
    <a:masterClrMapping/>
  </p:clrMapOvr>
  <mc:AlternateContent xmlns:mc="http://schemas.openxmlformats.org/markup-compatibility/2006">
    <mc:Choice xmlns:p14="http://schemas.microsoft.com/office/powerpoint/2010/main" xmlns="" Requires="p14">
      <p:transition spd="slow" p14:dur="2500">
        <p:checker/>
      </p:transition>
    </mc:Choice>
    <mc:Fallback>
      <p:transition spd="slow">
        <p:checker/>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3" name="Marcador de posición de pie de página 2"/>
          <p:cNvSpPr>
            <a:spLocks noGrp="1"/>
          </p:cNvSpPr>
          <p:nvPr>
            <p:ph type="ftr" sz="quarter" idx="11"/>
          </p:nvPr>
        </p:nvSpPr>
        <p:spPr/>
        <p:txBody>
          <a:bodyPr rtlCol="0"/>
          <a:lstStyle/>
          <a:p>
            <a:pPr rtl="0"/>
            <a:r>
              <a:rPr lang="es-ES" noProof="0" dirty="0" smtClean="0"/>
              <a:t>Agregar un pie de página</a:t>
            </a:r>
            <a:endParaRPr lang="es-ES" noProof="0" dirty="0"/>
          </a:p>
        </p:txBody>
      </p:sp>
      <p:sp>
        <p:nvSpPr>
          <p:cNvPr id="2" name="Marcador de posición de fecha 1"/>
          <p:cNvSpPr>
            <a:spLocks noGrp="1"/>
          </p:cNvSpPr>
          <p:nvPr>
            <p:ph type="dt" sz="half" idx="10"/>
          </p:nvPr>
        </p:nvSpPr>
        <p:spPr/>
        <p:txBody>
          <a:bodyPr rtlCol="0"/>
          <a:lstStyle/>
          <a:p>
            <a:pPr rtl="0"/>
            <a:fld id="{79227ED3-0CC8-42FA-BA49-1120E1EE5049}" type="datetime1">
              <a:rPr lang="es-ES" noProof="0" smtClean="0"/>
              <a:pPr rtl="0"/>
              <a:t>04/05/2022</a:t>
            </a:fld>
            <a:endParaRPr lang="es-ES" noProof="0" dirty="0"/>
          </a:p>
        </p:txBody>
      </p:sp>
      <p:sp>
        <p:nvSpPr>
          <p:cNvPr id="4" name="Marcador de posición de número de diapositiva 3"/>
          <p:cNvSpPr>
            <a:spLocks noGrp="1"/>
          </p:cNvSpPr>
          <p:nvPr>
            <p:ph type="sldNum" sz="quarter" idx="12"/>
          </p:nvPr>
        </p:nvSpPr>
        <p:spPr/>
        <p:txBody>
          <a:bodyPr rtlCol="0"/>
          <a:lstStyle/>
          <a:p>
            <a:pPr rtl="0"/>
            <a:fld id="{A7F8E3F6-DE14-48B2-B2BC-6FABA9630FB8}" type="slidenum">
              <a:rPr lang="es-ES" noProof="0" smtClean="0"/>
              <a:pPr rtl="0"/>
              <a:t>‹Nº›</a:t>
            </a:fld>
            <a:endParaRPr lang="es-ES" noProof="0" dirty="0"/>
          </a:p>
        </p:txBody>
      </p:sp>
    </p:spTree>
    <p:extLst>
      <p:ext uri="{BB962C8B-B14F-4D97-AF65-F5344CB8AC3E}">
        <p14:creationId xmlns:p14="http://schemas.microsoft.com/office/powerpoint/2010/main" xmlns="" val="2983636450"/>
      </p:ext>
    </p:extLst>
  </p:cSld>
  <p:clrMapOvr>
    <a:masterClrMapping/>
  </p:clrMapOvr>
  <mc:AlternateContent xmlns:mc="http://schemas.openxmlformats.org/markup-compatibility/2006">
    <mc:Choice xmlns:p14="http://schemas.microsoft.com/office/powerpoint/2010/main" xmlns="" Requires="p14">
      <p:transition spd="slow" p14:dur="2500">
        <p:checker/>
      </p:transition>
    </mc:Choice>
    <mc:Fallback>
      <p:transition spd="slow">
        <p:checker/>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ido con leyenda">
    <p:spTree>
      <p:nvGrpSpPr>
        <p:cNvPr id="1" name=""/>
        <p:cNvGrpSpPr/>
        <p:nvPr/>
      </p:nvGrpSpPr>
      <p:grpSpPr>
        <a:xfrm>
          <a:off x="0" y="0"/>
          <a:ext cx="0" cy="0"/>
          <a:chOff x="0" y="0"/>
          <a:chExt cx="0" cy="0"/>
        </a:xfrm>
      </p:grpSpPr>
      <p:sp>
        <p:nvSpPr>
          <p:cNvPr id="2" name="Título 1"/>
          <p:cNvSpPr>
            <a:spLocks noGrp="1"/>
          </p:cNvSpPr>
          <p:nvPr>
            <p:ph type="title"/>
          </p:nvPr>
        </p:nvSpPr>
        <p:spPr/>
        <p:txBody>
          <a:bodyPr rtlCol="0" anchor="b"/>
          <a:lstStyle>
            <a:lvl1pPr>
              <a:defRPr sz="3200"/>
            </a:lvl1pPr>
          </a:lstStyle>
          <a:p>
            <a:pPr rtl="0"/>
            <a:r>
              <a:rPr lang="es-ES" noProof="0" smtClean="0"/>
              <a:t>Haga clic para modificar el estilo de título del patrón</a:t>
            </a:r>
            <a:endParaRPr lang="es-ES" noProof="0" dirty="0"/>
          </a:p>
        </p:txBody>
      </p:sp>
      <p:sp>
        <p:nvSpPr>
          <p:cNvPr id="3" name="Marcador de posición de contenido 2"/>
          <p:cNvSpPr>
            <a:spLocks noGrp="1"/>
          </p:cNvSpPr>
          <p:nvPr>
            <p:ph idx="1" hasCustomPrompt="1"/>
          </p:nvPr>
        </p:nvSpPr>
        <p:spPr>
          <a:xfrm>
            <a:off x="4728209" y="1828800"/>
            <a:ext cx="6126480" cy="4343400"/>
          </a:xfrm>
        </p:spPr>
        <p:txBody>
          <a:bodyPr rtlCol="0">
            <a:normAutofit/>
          </a:bodyPr>
          <a:lstStyle>
            <a:lvl1pPr rtl="0">
              <a:defRPr sz="2400"/>
            </a:lvl1pPr>
            <a:lvl2pPr>
              <a:defRPr sz="2000"/>
            </a:lvl2pPr>
            <a:lvl3pPr>
              <a:defRPr sz="1800"/>
            </a:lvl3pPr>
            <a:lvl4pPr>
              <a:defRPr sz="1600"/>
            </a:lvl4pPr>
            <a:lvl5pPr>
              <a:defRPr sz="1600"/>
            </a:lvl5pPr>
            <a:lvl6pPr>
              <a:defRPr sz="2000"/>
            </a:lvl6pPr>
            <a:lvl7pPr>
              <a:defRPr sz="2000"/>
            </a:lvl7pPr>
            <a:lvl8pPr>
              <a:defRPr sz="2000"/>
            </a:lvl8pPr>
            <a:lvl9pPr>
              <a:defRPr sz="2000"/>
            </a:lvl9pPr>
          </a:lstStyle>
          <a:p>
            <a:pPr lvl="0" rtl="0"/>
            <a:r>
              <a:rPr lang="es-ES" noProof="0" dirty="0" smtClean="0"/>
              <a:t>Haga clic para editar los estilos de texto maestro</a:t>
            </a:r>
          </a:p>
          <a:p>
            <a:pPr lvl="1" rtl="0"/>
            <a:r>
              <a:rPr lang="es-ES" noProof="0" dirty="0" smtClean="0"/>
              <a:t>Segundo nivel</a:t>
            </a:r>
          </a:p>
          <a:p>
            <a:pPr lvl="2" rtl="0"/>
            <a:r>
              <a:rPr lang="es-ES" noProof="0" dirty="0" smtClean="0"/>
              <a:t>Tercer nivel</a:t>
            </a:r>
          </a:p>
          <a:p>
            <a:pPr lvl="3" rtl="0"/>
            <a:r>
              <a:rPr lang="es-ES" noProof="0" dirty="0" smtClean="0"/>
              <a:t>Cuarto nivel</a:t>
            </a:r>
          </a:p>
          <a:p>
            <a:pPr lvl="4" rtl="0"/>
            <a:r>
              <a:rPr lang="es-ES" noProof="0" dirty="0" smtClean="0"/>
              <a:t>Quinto nivel</a:t>
            </a:r>
            <a:endParaRPr lang="es-ES" noProof="0" dirty="0"/>
          </a:p>
        </p:txBody>
      </p:sp>
      <p:sp>
        <p:nvSpPr>
          <p:cNvPr id="4" name="Marcador de posición de texto 3"/>
          <p:cNvSpPr>
            <a:spLocks noGrp="1"/>
          </p:cNvSpPr>
          <p:nvPr>
            <p:ph type="body" sz="half" idx="2" hasCustomPrompt="1"/>
          </p:nvPr>
        </p:nvSpPr>
        <p:spPr>
          <a:xfrm>
            <a:off x="1295400" y="1828800"/>
            <a:ext cx="3017520" cy="4343400"/>
          </a:xfrm>
        </p:spPr>
        <p:txBody>
          <a:bodyPr rtlCol="0" anchor="ctr">
            <a:normAutofit/>
          </a:bodyPr>
          <a:lstStyle>
            <a:lvl1pPr marL="0" indent="0" rtl="0">
              <a:spcBef>
                <a:spcPts val="1200"/>
              </a:spcBef>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rtl="0"/>
            <a:r>
              <a:rPr lang="es-ES" noProof="0" dirty="0" smtClean="0"/>
              <a:t>Haga clic para editar los estilos de texto maestro</a:t>
            </a:r>
          </a:p>
        </p:txBody>
      </p:sp>
      <p:sp>
        <p:nvSpPr>
          <p:cNvPr id="6" name="Marcador de posición de pie de página 5"/>
          <p:cNvSpPr>
            <a:spLocks noGrp="1"/>
          </p:cNvSpPr>
          <p:nvPr>
            <p:ph type="ftr" sz="quarter" idx="11"/>
          </p:nvPr>
        </p:nvSpPr>
        <p:spPr/>
        <p:txBody>
          <a:bodyPr rtlCol="0"/>
          <a:lstStyle/>
          <a:p>
            <a:pPr rtl="0"/>
            <a:r>
              <a:rPr lang="es-ES" noProof="0" dirty="0" smtClean="0"/>
              <a:t>Agregar un pie de página</a:t>
            </a:r>
            <a:endParaRPr lang="es-ES" noProof="0" dirty="0"/>
          </a:p>
        </p:txBody>
      </p:sp>
      <p:sp>
        <p:nvSpPr>
          <p:cNvPr id="5" name="Marcador de posición de fecha 4"/>
          <p:cNvSpPr>
            <a:spLocks noGrp="1"/>
          </p:cNvSpPr>
          <p:nvPr>
            <p:ph type="dt" sz="half" idx="10"/>
          </p:nvPr>
        </p:nvSpPr>
        <p:spPr/>
        <p:txBody>
          <a:bodyPr rtlCol="0"/>
          <a:lstStyle/>
          <a:p>
            <a:pPr rtl="0"/>
            <a:fld id="{1B9F5478-835E-4E07-86D2-2B2850CB71F4}" type="datetime1">
              <a:rPr lang="es-ES" noProof="0" smtClean="0"/>
              <a:pPr rtl="0"/>
              <a:t>04/05/2022</a:t>
            </a:fld>
            <a:endParaRPr lang="es-ES" noProof="0" dirty="0"/>
          </a:p>
        </p:txBody>
      </p:sp>
      <p:sp>
        <p:nvSpPr>
          <p:cNvPr id="7" name="Marcador de posición de número de diapositiva 6"/>
          <p:cNvSpPr>
            <a:spLocks noGrp="1"/>
          </p:cNvSpPr>
          <p:nvPr>
            <p:ph type="sldNum" sz="quarter" idx="12"/>
          </p:nvPr>
        </p:nvSpPr>
        <p:spPr/>
        <p:txBody>
          <a:bodyPr rtlCol="0"/>
          <a:lstStyle/>
          <a:p>
            <a:pPr rtl="0"/>
            <a:fld id="{A7F8E3F6-DE14-48B2-B2BC-6FABA9630FB8}" type="slidenum">
              <a:rPr lang="es-ES" noProof="0" smtClean="0"/>
              <a:pPr rtl="0"/>
              <a:t>‹Nº›</a:t>
            </a:fld>
            <a:endParaRPr lang="es-ES" noProof="0" dirty="0"/>
          </a:p>
        </p:txBody>
      </p:sp>
    </p:spTree>
    <p:extLst>
      <p:ext uri="{BB962C8B-B14F-4D97-AF65-F5344CB8AC3E}">
        <p14:creationId xmlns:p14="http://schemas.microsoft.com/office/powerpoint/2010/main" xmlns="" val="254763864"/>
      </p:ext>
    </p:extLst>
  </p:cSld>
  <p:clrMapOvr>
    <a:masterClrMapping/>
  </p:clrMapOvr>
  <mc:AlternateContent xmlns:mc="http://schemas.openxmlformats.org/markup-compatibility/2006">
    <mc:Choice xmlns:p14="http://schemas.microsoft.com/office/powerpoint/2010/main" xmlns="" Requires="p14">
      <p:transition spd="slow" p14:dur="2500">
        <p:checker/>
      </p:transition>
    </mc:Choice>
    <mc:Fallback>
      <p:transition spd="slow">
        <p:checker/>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ángulo 6"/>
          <p:cNvSpPr/>
          <p:nvPr userDrawn="1"/>
        </p:nvSpPr>
        <p:spPr bwMode="white">
          <a:xfrm>
            <a:off x="0" y="0"/>
            <a:ext cx="12192000" cy="13716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ES" noProof="0" dirty="0"/>
          </a:p>
        </p:txBody>
      </p:sp>
      <p:sp>
        <p:nvSpPr>
          <p:cNvPr id="8" name="Rectángulo 7"/>
          <p:cNvSpPr/>
          <p:nvPr userDrawn="1"/>
        </p:nvSpPr>
        <p:spPr>
          <a:xfrm>
            <a:off x="0" y="1371600"/>
            <a:ext cx="12192000" cy="82183"/>
          </a:xfrm>
          <a:prstGeom prst="rect">
            <a:avLst/>
          </a:pr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ES" noProof="0" dirty="0"/>
          </a:p>
        </p:txBody>
      </p:sp>
      <p:sp>
        <p:nvSpPr>
          <p:cNvPr id="9" name="Rectángulo 8"/>
          <p:cNvSpPr/>
          <p:nvPr userDrawn="1"/>
        </p:nvSpPr>
        <p:spPr>
          <a:xfrm>
            <a:off x="0" y="1443006"/>
            <a:ext cx="12192000" cy="82183"/>
          </a:xfrm>
          <a:prstGeom prst="rect">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ES" noProof="0" dirty="0"/>
          </a:p>
        </p:txBody>
      </p:sp>
      <p:sp>
        <p:nvSpPr>
          <p:cNvPr id="2" name="Marcador de posición de título 1"/>
          <p:cNvSpPr>
            <a:spLocks noGrp="1"/>
          </p:cNvSpPr>
          <p:nvPr>
            <p:ph type="title"/>
          </p:nvPr>
        </p:nvSpPr>
        <p:spPr>
          <a:xfrm>
            <a:off x="1295400" y="255134"/>
            <a:ext cx="9601200" cy="1036850"/>
          </a:xfrm>
          <a:prstGeom prst="rect">
            <a:avLst/>
          </a:prstGeom>
        </p:spPr>
        <p:txBody>
          <a:bodyPr vert="horz" lIns="91440" tIns="45720" rIns="91440" bIns="45720" rtlCol="0" anchor="b">
            <a:normAutofit/>
          </a:bodyPr>
          <a:lstStyle/>
          <a:p>
            <a:pPr rtl="0"/>
            <a:r>
              <a:rPr lang="es-ES" noProof="0" dirty="0" smtClean="0"/>
              <a:t>Haga clic para modificar el estilo de título del patrón</a:t>
            </a:r>
            <a:endParaRPr lang="es-ES" noProof="0" dirty="0"/>
          </a:p>
        </p:txBody>
      </p:sp>
      <p:sp>
        <p:nvSpPr>
          <p:cNvPr id="3" name="Marcador de posición de texto 2"/>
          <p:cNvSpPr>
            <a:spLocks noGrp="1"/>
          </p:cNvSpPr>
          <p:nvPr>
            <p:ph type="body" idx="1"/>
          </p:nvPr>
        </p:nvSpPr>
        <p:spPr>
          <a:xfrm>
            <a:off x="1295400" y="1828800"/>
            <a:ext cx="9601200" cy="4343400"/>
          </a:xfrm>
          <a:prstGeom prst="rect">
            <a:avLst/>
          </a:prstGeom>
        </p:spPr>
        <p:txBody>
          <a:bodyPr vert="horz" lIns="91440" tIns="45720" rIns="91440" bIns="45720" rtlCol="0">
            <a:normAutofit/>
          </a:bodyPr>
          <a:lstStyle/>
          <a:p>
            <a:pPr lvl="0" rtl="0"/>
            <a:r>
              <a:rPr lang="es-ES" noProof="0" dirty="0" smtClean="0"/>
              <a:t>Haga clic para editar los estilos de texto maestro</a:t>
            </a:r>
          </a:p>
          <a:p>
            <a:pPr lvl="1" rtl="0"/>
            <a:r>
              <a:rPr lang="es-ES" noProof="0" dirty="0" smtClean="0"/>
              <a:t>Segundo nivel</a:t>
            </a:r>
          </a:p>
          <a:p>
            <a:pPr lvl="2" rtl="0"/>
            <a:r>
              <a:rPr lang="es-ES" noProof="0" dirty="0" smtClean="0"/>
              <a:t>Tercer nivel</a:t>
            </a:r>
          </a:p>
          <a:p>
            <a:pPr lvl="3" rtl="0"/>
            <a:r>
              <a:rPr lang="es-ES" noProof="0" dirty="0" smtClean="0"/>
              <a:t>Cuarto nivel</a:t>
            </a:r>
          </a:p>
          <a:p>
            <a:pPr lvl="4" rtl="0"/>
            <a:r>
              <a:rPr lang="es-ES" noProof="0" dirty="0" smtClean="0"/>
              <a:t>Quinto nivel</a:t>
            </a:r>
            <a:endParaRPr lang="es-ES" noProof="0" dirty="0"/>
          </a:p>
        </p:txBody>
      </p:sp>
      <p:sp>
        <p:nvSpPr>
          <p:cNvPr id="5" name="Marcador de posición de pie de página 4"/>
          <p:cNvSpPr>
            <a:spLocks noGrp="1"/>
          </p:cNvSpPr>
          <p:nvPr>
            <p:ph type="ftr" sz="quarter" idx="3"/>
          </p:nvPr>
        </p:nvSpPr>
        <p:spPr>
          <a:xfrm>
            <a:off x="1295399" y="6374999"/>
            <a:ext cx="6243203" cy="274320"/>
          </a:xfrm>
          <a:prstGeom prst="rect">
            <a:avLst/>
          </a:prstGeom>
        </p:spPr>
        <p:txBody>
          <a:bodyPr vert="horz" lIns="91440" tIns="45720" rIns="91440" bIns="45720" rtlCol="0" anchor="ctr"/>
          <a:lstStyle>
            <a:lvl1pPr algn="l">
              <a:defRPr sz="1100">
                <a:solidFill>
                  <a:schemeClr val="tx1"/>
                </a:solidFill>
              </a:defRPr>
            </a:lvl1pPr>
          </a:lstStyle>
          <a:p>
            <a:pPr rtl="0"/>
            <a:r>
              <a:rPr lang="es-ES" noProof="0" dirty="0" smtClean="0"/>
              <a:t>Agregar un pie de página</a:t>
            </a:r>
            <a:endParaRPr lang="es-ES" noProof="0" dirty="0"/>
          </a:p>
        </p:txBody>
      </p:sp>
      <p:sp>
        <p:nvSpPr>
          <p:cNvPr id="4" name="Marcador de posición de fecha 3"/>
          <p:cNvSpPr>
            <a:spLocks noGrp="1"/>
          </p:cNvSpPr>
          <p:nvPr>
            <p:ph type="dt" sz="half" idx="2"/>
          </p:nvPr>
        </p:nvSpPr>
        <p:spPr>
          <a:xfrm>
            <a:off x="7791449" y="6374999"/>
            <a:ext cx="1480705" cy="274320"/>
          </a:xfrm>
          <a:prstGeom prst="rect">
            <a:avLst/>
          </a:prstGeom>
        </p:spPr>
        <p:txBody>
          <a:bodyPr vert="horz" lIns="91440" tIns="45720" rIns="91440" bIns="45720" rtlCol="0" anchor="ctr"/>
          <a:lstStyle>
            <a:lvl1pPr algn="r">
              <a:defRPr sz="1100">
                <a:solidFill>
                  <a:schemeClr val="tx1"/>
                </a:solidFill>
              </a:defRPr>
            </a:lvl1pPr>
          </a:lstStyle>
          <a:p>
            <a:pPr rtl="0"/>
            <a:fld id="{1685EBF0-18CA-49C8-8074-1D88E0872D45}" type="datetime1">
              <a:rPr lang="es-ES" noProof="0" smtClean="0"/>
              <a:pPr rtl="0"/>
              <a:t>04/05/2022</a:t>
            </a:fld>
            <a:endParaRPr lang="es-ES" noProof="0" dirty="0"/>
          </a:p>
        </p:txBody>
      </p:sp>
      <p:sp>
        <p:nvSpPr>
          <p:cNvPr id="6" name="Marcador de posición de número de diapositiva 5"/>
          <p:cNvSpPr>
            <a:spLocks noGrp="1"/>
          </p:cNvSpPr>
          <p:nvPr>
            <p:ph type="sldNum" sz="quarter" idx="4"/>
          </p:nvPr>
        </p:nvSpPr>
        <p:spPr>
          <a:xfrm>
            <a:off x="9525000" y="6374999"/>
            <a:ext cx="1371600" cy="274320"/>
          </a:xfrm>
          <a:prstGeom prst="rect">
            <a:avLst/>
          </a:prstGeom>
        </p:spPr>
        <p:txBody>
          <a:bodyPr vert="horz" lIns="91440" tIns="45720" rIns="91440" bIns="45720" rtlCol="0" anchor="ctr"/>
          <a:lstStyle>
            <a:lvl1pPr algn="r">
              <a:defRPr sz="1100">
                <a:solidFill>
                  <a:schemeClr val="tx1"/>
                </a:solidFill>
              </a:defRPr>
            </a:lvl1pPr>
          </a:lstStyle>
          <a:p>
            <a:pPr rtl="0"/>
            <a:fld id="{A7F8E3F6-DE14-48B2-B2BC-6FABA9630FB8}" type="slidenum">
              <a:rPr lang="es-ES" noProof="0" smtClean="0"/>
              <a:pPr rtl="0"/>
              <a:t>‹Nº›</a:t>
            </a:fld>
            <a:endParaRPr lang="es-ES" noProof="0" dirty="0"/>
          </a:p>
        </p:txBody>
      </p:sp>
    </p:spTree>
    <p:extLst>
      <p:ext uri="{BB962C8B-B14F-4D97-AF65-F5344CB8AC3E}">
        <p14:creationId xmlns:p14="http://schemas.microsoft.com/office/powerpoint/2010/main" xmlns="" val="2594737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52" r:id="rId5"/>
    <p:sldLayoutId id="2147483653" r:id="rId6"/>
    <p:sldLayoutId id="2147483654" r:id="rId7"/>
    <p:sldLayoutId id="2147483655" r:id="rId8"/>
    <p:sldLayoutId id="2147483656" r:id="rId9"/>
    <p:sldLayoutId id="2147483657" r:id="rId10"/>
    <p:sldLayoutId id="2147483661" r:id="rId11"/>
    <p:sldLayoutId id="2147483658" r:id="rId12"/>
    <p:sldLayoutId id="2147483659" r:id="rId13"/>
  </p:sldLayoutIdLst>
  <mc:AlternateContent xmlns:mc="http://schemas.openxmlformats.org/markup-compatibility/2006">
    <mc:Choice xmlns:p14="http://schemas.microsoft.com/office/powerpoint/2010/main" xmlns="" Requires="p14">
      <p:transition spd="slow" p14:dur="2500">
        <p:checker/>
      </p:transition>
    </mc:Choice>
    <mc:Fallback>
      <p:transition spd="slow">
        <p:checker/>
      </p:transition>
    </mc:Fallback>
  </mc:AlternateContent>
  <p:hf sldNum="0" hdr="0" ftr="0" dt="0"/>
  <p:txStyles>
    <p:titleStyle>
      <a:lvl1pPr algn="l" defTabSz="914400" rtl="0" eaLnBrk="1" latinLnBrk="0" hangingPunct="1">
        <a:lnSpc>
          <a:spcPct val="90000"/>
        </a:lnSpc>
        <a:spcBef>
          <a:spcPct val="0"/>
        </a:spcBef>
        <a:buNone/>
        <a:defRPr sz="3200" kern="1200">
          <a:solidFill>
            <a:schemeClr val="bg1"/>
          </a:solidFill>
          <a:latin typeface="+mj-lt"/>
          <a:ea typeface="+mj-ea"/>
          <a:cs typeface="+mj-cs"/>
        </a:defRPr>
      </a:lvl1pPr>
    </p:titleStyle>
    <p:bodyStyle>
      <a:lvl1pPr marL="274320" indent="-274320" algn="l" defTabSz="914400" rtl="0" eaLnBrk="1" latinLnBrk="0" hangingPunct="1">
        <a:lnSpc>
          <a:spcPct val="90000"/>
        </a:lnSpc>
        <a:spcBef>
          <a:spcPts val="1800"/>
        </a:spcBef>
        <a:buFont typeface="Arial" panose="020B0604020202020204" pitchFamily="34" charset="0"/>
        <a:buChar char="•"/>
        <a:defRPr sz="2400" kern="1200">
          <a:solidFill>
            <a:schemeClr val="tx1"/>
          </a:solidFill>
          <a:latin typeface="+mn-lt"/>
          <a:ea typeface="+mn-ea"/>
          <a:cs typeface="+mn-cs"/>
        </a:defRPr>
      </a:lvl1pPr>
      <a:lvl2pPr marL="548640" indent="-228600" algn="l" defTabSz="914400" rtl="0" eaLnBrk="1" latinLnBrk="0" hangingPunct="1">
        <a:lnSpc>
          <a:spcPct val="90000"/>
        </a:lnSpc>
        <a:spcBef>
          <a:spcPts val="1000"/>
        </a:spcBef>
        <a:buFont typeface="Arial" panose="020B0604020202020204" pitchFamily="34" charset="0"/>
        <a:buChar char="•"/>
        <a:defRPr sz="2000" kern="1200">
          <a:solidFill>
            <a:schemeClr val="tx1"/>
          </a:solidFill>
          <a:latin typeface="+mn-lt"/>
          <a:ea typeface="+mn-ea"/>
          <a:cs typeface="+mn-cs"/>
        </a:defRPr>
      </a:lvl2pPr>
      <a:lvl3pPr marL="822960" indent="-228600" algn="l" defTabSz="914400" rtl="0" eaLnBrk="1" latinLnBrk="0" hangingPunct="1">
        <a:lnSpc>
          <a:spcPct val="90000"/>
        </a:lnSpc>
        <a:spcBef>
          <a:spcPts val="800"/>
        </a:spcBef>
        <a:buFont typeface="Arial" panose="020B0604020202020204" pitchFamily="34" charset="0"/>
        <a:buChar char="•"/>
        <a:defRPr sz="1800" kern="1200">
          <a:solidFill>
            <a:schemeClr val="tx1"/>
          </a:solidFill>
          <a:latin typeface="+mn-lt"/>
          <a:ea typeface="+mn-ea"/>
          <a:cs typeface="+mn-cs"/>
        </a:defRPr>
      </a:lvl3pPr>
      <a:lvl4pPr marL="10972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4pPr>
      <a:lvl5pPr marL="13258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5pPr>
      <a:lvl6pPr marL="15544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6pPr>
      <a:lvl7pPr marL="17830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7pPr>
      <a:lvl8pPr marL="20116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8pPr>
      <a:lvl9pPr marL="22402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xmlns="">
        <p15:guide id="1" orient="horz" pos="2160" userDrawn="1">
          <p15:clr>
            <a:srgbClr val="F26B43"/>
          </p15:clr>
        </p15:guide>
        <p15:guide id="7" pos="3840"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3.xml"/><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rtlCol="0">
            <a:normAutofit/>
          </a:bodyPr>
          <a:lstStyle/>
          <a:p>
            <a:pPr rtl="0"/>
            <a:r>
              <a:rPr lang="es-ES" sz="5400" dirty="0" smtClean="0">
                <a:solidFill>
                  <a:srgbClr val="002060"/>
                </a:solidFill>
              </a:rPr>
              <a:t>SÍMBOLOS DEL</a:t>
            </a:r>
            <a:br>
              <a:rPr lang="es-ES" sz="5400" dirty="0" smtClean="0">
                <a:solidFill>
                  <a:srgbClr val="002060"/>
                </a:solidFill>
              </a:rPr>
            </a:br>
            <a:r>
              <a:rPr lang="es-ES" sz="5400" dirty="0" smtClean="0">
                <a:solidFill>
                  <a:srgbClr val="002060"/>
                </a:solidFill>
              </a:rPr>
              <a:t>APOCALIPSIS</a:t>
            </a:r>
            <a:endParaRPr lang="es-ES" sz="5400" dirty="0">
              <a:solidFill>
                <a:srgbClr val="002060"/>
              </a:solidFill>
            </a:endParaRPr>
          </a:p>
        </p:txBody>
      </p:sp>
      <p:pic>
        <p:nvPicPr>
          <p:cNvPr id="5" name="Marcador de posición de imagen 4"/>
          <p:cNvPicPr>
            <a:picLocks noGrp="1" noChangeAspect="1"/>
          </p:cNvPicPr>
          <p:nvPr>
            <p:ph type="pic" sz="quarter" idx="10"/>
          </p:nvPr>
        </p:nvPicPr>
        <p:blipFill>
          <a:blip r:embed="rId3">
            <a:extLst>
              <a:ext uri="{28A0092B-C50C-407E-A947-70E740481C1C}">
                <a14:useLocalDpi xmlns:a14="http://schemas.microsoft.com/office/drawing/2010/main" xmlns="" val="0"/>
              </a:ext>
            </a:extLst>
          </a:blip>
          <a:stretch>
            <a:fillRect/>
          </a:stretch>
        </p:blipFill>
        <p:spPr>
          <a:xfrm>
            <a:off x="6743703" y="295442"/>
            <a:ext cx="5448297" cy="6267116"/>
          </a:xfrm>
        </p:spPr>
      </p:pic>
      <p:sp>
        <p:nvSpPr>
          <p:cNvPr id="3" name="Subtítulo 2"/>
          <p:cNvSpPr>
            <a:spLocks noGrp="1"/>
          </p:cNvSpPr>
          <p:nvPr>
            <p:ph type="subTitle" idx="1"/>
          </p:nvPr>
        </p:nvSpPr>
        <p:spPr/>
        <p:txBody>
          <a:bodyPr rtlCol="0">
            <a:normAutofit/>
          </a:bodyPr>
          <a:lstStyle/>
          <a:p>
            <a:pPr rtl="0"/>
            <a:endParaRPr lang="es-ES" sz="3200" dirty="0" smtClean="0"/>
          </a:p>
          <a:p>
            <a:pPr rtl="0"/>
            <a:r>
              <a:rPr lang="es-ES" sz="3200" b="1" dirty="0" smtClean="0">
                <a:solidFill>
                  <a:srgbClr val="C00000"/>
                </a:solidFill>
              </a:rPr>
              <a:t>2. Números</a:t>
            </a:r>
            <a:endParaRPr lang="es-ES" sz="3200" b="1" dirty="0">
              <a:solidFill>
                <a:srgbClr val="C00000"/>
              </a:solidFill>
            </a:endParaRPr>
          </a:p>
        </p:txBody>
      </p:sp>
      <p:pic>
        <p:nvPicPr>
          <p:cNvPr id="4" name="Imagen 3"/>
          <p:cNvPicPr>
            <a:picLocks noChangeAspect="1"/>
          </p:cNvPicPr>
          <p:nvPr/>
        </p:nvPicPr>
        <p:blipFill>
          <a:blip r:embed="rId4"/>
          <a:stretch>
            <a:fillRect/>
          </a:stretch>
        </p:blipFill>
        <p:spPr>
          <a:xfrm>
            <a:off x="220077" y="131796"/>
            <a:ext cx="3255546" cy="688908"/>
          </a:xfrm>
          <a:prstGeom prst="rect">
            <a:avLst/>
          </a:prstGeom>
        </p:spPr>
      </p:pic>
      <p:pic>
        <p:nvPicPr>
          <p:cNvPr id="6" name="Imagen 5"/>
          <p:cNvPicPr>
            <a:picLocks noChangeAspect="1"/>
          </p:cNvPicPr>
          <p:nvPr/>
        </p:nvPicPr>
        <p:blipFill>
          <a:blip r:embed="rId5"/>
          <a:stretch>
            <a:fillRect/>
          </a:stretch>
        </p:blipFill>
        <p:spPr>
          <a:xfrm>
            <a:off x="9013503" y="5910049"/>
            <a:ext cx="1341236" cy="524301"/>
          </a:xfrm>
          <a:prstGeom prst="rect">
            <a:avLst/>
          </a:prstGeom>
        </p:spPr>
      </p:pic>
    </p:spTree>
    <p:extLst>
      <p:ext uri="{BB962C8B-B14F-4D97-AF65-F5344CB8AC3E}">
        <p14:creationId xmlns:p14="http://schemas.microsoft.com/office/powerpoint/2010/main" xmlns="" val="1380595573"/>
      </p:ext>
    </p:extLst>
  </p:cSld>
  <p:clrMapOvr>
    <a:masterClrMapping/>
  </p:clrMapOvr>
  <mc:AlternateContent xmlns:mc="http://schemas.openxmlformats.org/markup-compatibility/2006">
    <mc:Choice xmlns:p14="http://schemas.microsoft.com/office/powerpoint/2010/main" xmlns="" Requires="p14">
      <p:transition spd="slow" p14:dur="2500">
        <p:checker/>
      </p:transition>
    </mc:Choice>
    <mc:Fallback>
      <p:transition spd="slow">
        <p:checker/>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rtlCol="0"/>
          <a:lstStyle/>
          <a:p>
            <a:pPr rtl="0"/>
            <a:endParaRPr lang="es-ES" b="1" dirty="0">
              <a:solidFill>
                <a:schemeClr val="accent3">
                  <a:lumMod val="60000"/>
                  <a:lumOff val="40000"/>
                </a:schemeClr>
              </a:solidFill>
            </a:endParaRPr>
          </a:p>
        </p:txBody>
      </p:sp>
      <p:sp>
        <p:nvSpPr>
          <p:cNvPr id="3" name="Elipse 2"/>
          <p:cNvSpPr/>
          <p:nvPr/>
        </p:nvSpPr>
        <p:spPr>
          <a:xfrm>
            <a:off x="400050" y="2390775"/>
            <a:ext cx="3533775" cy="3886200"/>
          </a:xfrm>
          <a:prstGeom prst="ellipse">
            <a:avLst/>
          </a:prstGeom>
          <a:noFill/>
          <a:ln w="762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9600" b="1" dirty="0" smtClean="0">
                <a:solidFill>
                  <a:srgbClr val="C00000"/>
                </a:solidFill>
              </a:rPr>
              <a:t>3,5</a:t>
            </a:r>
            <a:endParaRPr lang="es-ES" sz="9600" b="1" dirty="0"/>
          </a:p>
        </p:txBody>
      </p:sp>
      <p:graphicFrame>
        <p:nvGraphicFramePr>
          <p:cNvPr id="7" name="Marcador de contenido 6"/>
          <p:cNvGraphicFramePr>
            <a:graphicFrameLocks noGrp="1"/>
          </p:cNvGraphicFramePr>
          <p:nvPr>
            <p:ph idx="1"/>
            <p:extLst>
              <p:ext uri="{D42A27DB-BD31-4B8C-83A1-F6EECF244321}">
                <p14:modId xmlns:p14="http://schemas.microsoft.com/office/powerpoint/2010/main" xmlns="" val="1004227224"/>
              </p:ext>
            </p:extLst>
          </p:nvPr>
        </p:nvGraphicFramePr>
        <p:xfrm>
          <a:off x="4638676" y="1828796"/>
          <a:ext cx="6257924" cy="4648204"/>
        </p:xfrm>
        <a:graphic>
          <a:graphicData uri="http://schemas.openxmlformats.org/drawingml/2006/table">
            <a:tbl>
              <a:tblPr firstRow="1" bandRow="1">
                <a:tableStyleId>{C4B1156A-380E-4F78-BDF5-A606A8083BF9}</a:tableStyleId>
              </a:tblPr>
              <a:tblGrid>
                <a:gridCol w="6257924"/>
              </a:tblGrid>
              <a:tr h="429695">
                <a:tc>
                  <a:txBody>
                    <a:bodyPr/>
                    <a:lstStyle/>
                    <a:p>
                      <a:pPr algn="ctr"/>
                      <a:r>
                        <a:rPr lang="es-ES" dirty="0" smtClean="0">
                          <a:solidFill>
                            <a:srgbClr val="7030A0"/>
                          </a:solidFill>
                        </a:rPr>
                        <a:t>SIGNIFICADO</a:t>
                      </a:r>
                      <a:endParaRPr lang="es-ES" dirty="0">
                        <a:solidFill>
                          <a:srgbClr val="7030A0"/>
                        </a:solidFill>
                      </a:endParaRPr>
                    </a:p>
                  </a:txBody>
                  <a:tcPr/>
                </a:tc>
              </a:tr>
              <a:tr h="1304757">
                <a:tc>
                  <a:txBody>
                    <a:bodyPr/>
                    <a:lstStyle/>
                    <a:p>
                      <a:r>
                        <a:rPr lang="es-ES" dirty="0" smtClean="0"/>
                        <a:t>TIEMPO</a:t>
                      </a:r>
                      <a:r>
                        <a:rPr lang="es-ES" baseline="0" dirty="0" smtClean="0"/>
                        <a:t> DE DURACIÓN DE UNA PERSECUCIÓN TIPO</a:t>
                      </a:r>
                    </a:p>
                    <a:p>
                      <a:endParaRPr lang="es-ES" dirty="0"/>
                    </a:p>
                  </a:txBody>
                  <a:tcPr/>
                </a:tc>
              </a:tr>
              <a:tr h="429695">
                <a:tc>
                  <a:txBody>
                    <a:bodyPr/>
                    <a:lstStyle/>
                    <a:p>
                      <a:pPr algn="ctr"/>
                      <a:r>
                        <a:rPr lang="es-ES" b="1" dirty="0" smtClean="0">
                          <a:solidFill>
                            <a:srgbClr val="7030A0"/>
                          </a:solidFill>
                        </a:rPr>
                        <a:t>EJEMPLOS</a:t>
                      </a:r>
                      <a:endParaRPr lang="es-ES" b="1" dirty="0">
                        <a:solidFill>
                          <a:srgbClr val="7030A0"/>
                        </a:solidFill>
                      </a:endParaRPr>
                    </a:p>
                  </a:txBody>
                  <a:tcPr/>
                </a:tc>
              </a:tr>
              <a:tr h="1123727">
                <a:tc>
                  <a:txBody>
                    <a:bodyPr/>
                    <a:lstStyle/>
                    <a:p>
                      <a:pPr algn="just">
                        <a:lnSpc>
                          <a:spcPct val="107000"/>
                        </a:lnSpc>
                        <a:spcAft>
                          <a:spcPts val="0"/>
                        </a:spcAft>
                      </a:pPr>
                      <a:r>
                        <a:rPr lang="es-ES" sz="1400" dirty="0" smtClean="0">
                          <a:effectLst/>
                          <a:latin typeface="Calibri" panose="020F0502020204030204" pitchFamily="34" charset="0"/>
                          <a:ea typeface="Calibri" panose="020F0502020204030204" pitchFamily="34" charset="0"/>
                          <a:cs typeface="Times New Roman" panose="02020603050405020304" pitchFamily="18" charset="0"/>
                        </a:rPr>
                        <a:t>Tiempo</a:t>
                      </a:r>
                      <a:r>
                        <a:rPr lang="es-ES" sz="1400" baseline="0" dirty="0" smtClean="0">
                          <a:effectLst/>
                          <a:latin typeface="Calibri" panose="020F0502020204030204" pitchFamily="34" charset="0"/>
                          <a:ea typeface="Calibri" panose="020F0502020204030204" pitchFamily="34" charset="0"/>
                          <a:cs typeface="Times New Roman" panose="02020603050405020304" pitchFamily="18" charset="0"/>
                        </a:rPr>
                        <a:t> que están muertos los dos testigos</a:t>
                      </a:r>
                      <a:endParaRPr lang="es-ES" sz="14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endParaRPr lang="es-E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429695">
                <a:tc>
                  <a:txBody>
                    <a:bodyPr/>
                    <a:lstStyle/>
                    <a:p>
                      <a:pPr algn="ctr"/>
                      <a:r>
                        <a:rPr lang="es-ES" b="1" dirty="0" smtClean="0">
                          <a:solidFill>
                            <a:srgbClr val="7030A0"/>
                          </a:solidFill>
                        </a:rPr>
                        <a:t>CITAS</a:t>
                      </a:r>
                      <a:endParaRPr lang="es-ES" b="1" dirty="0">
                        <a:solidFill>
                          <a:srgbClr val="7030A0"/>
                        </a:solidFill>
                      </a:endParaRPr>
                    </a:p>
                  </a:txBody>
                  <a:tcPr/>
                </a:tc>
              </a:tr>
              <a:tr h="930635">
                <a:tc>
                  <a:txBody>
                    <a:bodyPr/>
                    <a:lstStyle/>
                    <a:p>
                      <a:r>
                        <a:rPr lang="es-ES" dirty="0" smtClean="0"/>
                        <a:t>Ap 11, 9</a:t>
                      </a:r>
                      <a:endParaRPr lang="es-ES" dirty="0"/>
                    </a:p>
                  </a:txBody>
                  <a:tcPr/>
                </a:tc>
              </a:tr>
            </a:tbl>
          </a:graphicData>
        </a:graphic>
      </p:graphicFrame>
    </p:spTree>
    <p:extLst>
      <p:ext uri="{BB962C8B-B14F-4D97-AF65-F5344CB8AC3E}">
        <p14:creationId xmlns:p14="http://schemas.microsoft.com/office/powerpoint/2010/main" xmlns="" val="443129160"/>
      </p:ext>
    </p:extLst>
  </p:cSld>
  <p:clrMapOvr>
    <a:masterClrMapping/>
  </p:clrMapOvr>
  <mc:AlternateContent xmlns:mc="http://schemas.openxmlformats.org/markup-compatibility/2006">
    <mc:Choice xmlns:p14="http://schemas.microsoft.com/office/powerpoint/2010/main" xmlns="" Requires="p14">
      <p:transition spd="slow" p14:dur="2500">
        <p:checker/>
      </p:transition>
    </mc:Choice>
    <mc:Fallback>
      <p:transition spd="slow">
        <p:checker/>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rtlCol="0"/>
          <a:lstStyle/>
          <a:p>
            <a:pPr rtl="0"/>
            <a:endParaRPr lang="es-ES" b="1" dirty="0">
              <a:solidFill>
                <a:schemeClr val="accent3">
                  <a:lumMod val="60000"/>
                  <a:lumOff val="40000"/>
                </a:schemeClr>
              </a:solidFill>
            </a:endParaRPr>
          </a:p>
        </p:txBody>
      </p:sp>
      <p:sp>
        <p:nvSpPr>
          <p:cNvPr id="3" name="Elipse 2"/>
          <p:cNvSpPr/>
          <p:nvPr/>
        </p:nvSpPr>
        <p:spPr>
          <a:xfrm>
            <a:off x="400050" y="2390775"/>
            <a:ext cx="3533775" cy="3886200"/>
          </a:xfrm>
          <a:prstGeom prst="ellipse">
            <a:avLst/>
          </a:prstGeom>
          <a:noFill/>
          <a:ln w="762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9600" b="1" dirty="0" smtClean="0">
                <a:solidFill>
                  <a:srgbClr val="C00000"/>
                </a:solidFill>
              </a:rPr>
              <a:t>4</a:t>
            </a:r>
            <a:endParaRPr lang="es-ES" sz="9600" b="1" dirty="0"/>
          </a:p>
        </p:txBody>
      </p:sp>
      <p:graphicFrame>
        <p:nvGraphicFramePr>
          <p:cNvPr id="7" name="Marcador de contenido 6"/>
          <p:cNvGraphicFramePr>
            <a:graphicFrameLocks noGrp="1"/>
          </p:cNvGraphicFramePr>
          <p:nvPr>
            <p:ph idx="1"/>
            <p:extLst>
              <p:ext uri="{D42A27DB-BD31-4B8C-83A1-F6EECF244321}">
                <p14:modId xmlns:p14="http://schemas.microsoft.com/office/powerpoint/2010/main" xmlns="" val="1261548498"/>
              </p:ext>
            </p:extLst>
          </p:nvPr>
        </p:nvGraphicFramePr>
        <p:xfrm>
          <a:off x="4638676" y="1828796"/>
          <a:ext cx="6257924" cy="4948442"/>
        </p:xfrm>
        <a:graphic>
          <a:graphicData uri="http://schemas.openxmlformats.org/drawingml/2006/table">
            <a:tbl>
              <a:tblPr firstRow="1" bandRow="1">
                <a:tableStyleId>{C4B1156A-380E-4F78-BDF5-A606A8083BF9}</a:tableStyleId>
              </a:tblPr>
              <a:tblGrid>
                <a:gridCol w="3128962"/>
                <a:gridCol w="3128962"/>
              </a:tblGrid>
              <a:tr h="429695">
                <a:tc gridSpan="2">
                  <a:txBody>
                    <a:bodyPr/>
                    <a:lstStyle/>
                    <a:p>
                      <a:pPr algn="ctr"/>
                      <a:r>
                        <a:rPr lang="es-ES" dirty="0" smtClean="0">
                          <a:solidFill>
                            <a:srgbClr val="7030A0"/>
                          </a:solidFill>
                        </a:rPr>
                        <a:t>SIGNIFICADO</a:t>
                      </a:r>
                      <a:endParaRPr lang="es-ES" dirty="0">
                        <a:solidFill>
                          <a:srgbClr val="7030A0"/>
                        </a:solidFill>
                      </a:endParaRPr>
                    </a:p>
                  </a:txBody>
                  <a:tcPr/>
                </a:tc>
                <a:tc hMerge="1">
                  <a:txBody>
                    <a:bodyPr/>
                    <a:lstStyle/>
                    <a:p>
                      <a:pPr algn="ctr"/>
                      <a:endParaRPr lang="es-ES" dirty="0">
                        <a:solidFill>
                          <a:srgbClr val="7030A0"/>
                        </a:solidFill>
                      </a:endParaRPr>
                    </a:p>
                  </a:txBody>
                  <a:tcPr/>
                </a:tc>
              </a:tr>
              <a:tr h="1304757">
                <a:tc gridSpan="2">
                  <a:txBody>
                    <a:bodyPr/>
                    <a:lstStyle/>
                    <a:p>
                      <a:r>
                        <a:rPr lang="es-ES" sz="1600" dirty="0" smtClean="0"/>
                        <a:t>INTEGRIDAD DE LO CREADO POR DIOS</a:t>
                      </a:r>
                    </a:p>
                    <a:p>
                      <a:r>
                        <a:rPr lang="es-ES" sz="1600" dirty="0" smtClean="0"/>
                        <a:t>TOTALIDAD DE LOS ACONTECIMIENTOS</a:t>
                      </a:r>
                    </a:p>
                    <a:p>
                      <a:r>
                        <a:rPr lang="es-ES" sz="1600" dirty="0" smtClean="0"/>
                        <a:t>UIVERSALIDAD</a:t>
                      </a:r>
                    </a:p>
                    <a:p>
                      <a:r>
                        <a:rPr lang="es-ES" sz="1600" dirty="0" smtClean="0"/>
                        <a:t>SIMETRÍA</a:t>
                      </a:r>
                    </a:p>
                    <a:p>
                      <a:r>
                        <a:rPr lang="es-ES" sz="1600" dirty="0" smtClean="0"/>
                        <a:t>EQUILIBRIO</a:t>
                      </a:r>
                    </a:p>
                    <a:p>
                      <a:r>
                        <a:rPr lang="es-ES" sz="1600" dirty="0" smtClean="0"/>
                        <a:t>EL MUNDO/EL COSMOS</a:t>
                      </a:r>
                    </a:p>
                  </a:txBody>
                  <a:tcPr/>
                </a:tc>
                <a:tc hMerge="1">
                  <a:txBody>
                    <a:bodyPr/>
                    <a:lstStyle/>
                    <a:p>
                      <a:endParaRPr lang="es-ES" dirty="0"/>
                    </a:p>
                  </a:txBody>
                  <a:tcPr/>
                </a:tc>
              </a:tr>
              <a:tr h="429695">
                <a:tc gridSpan="2">
                  <a:txBody>
                    <a:bodyPr/>
                    <a:lstStyle/>
                    <a:p>
                      <a:pPr algn="ctr"/>
                      <a:r>
                        <a:rPr lang="es-ES" b="1" dirty="0" smtClean="0">
                          <a:solidFill>
                            <a:srgbClr val="7030A0"/>
                          </a:solidFill>
                        </a:rPr>
                        <a:t>EJEMPLOS</a:t>
                      </a:r>
                      <a:endParaRPr lang="es-ES" b="1" dirty="0">
                        <a:solidFill>
                          <a:srgbClr val="7030A0"/>
                        </a:solidFill>
                      </a:endParaRPr>
                    </a:p>
                  </a:txBody>
                  <a:tcPr/>
                </a:tc>
                <a:tc hMerge="1">
                  <a:txBody>
                    <a:bodyPr/>
                    <a:lstStyle/>
                    <a:p>
                      <a:pPr algn="ctr"/>
                      <a:endParaRPr lang="es-ES" b="1" dirty="0">
                        <a:solidFill>
                          <a:srgbClr val="7030A0"/>
                        </a:solidFill>
                      </a:endParaRPr>
                    </a:p>
                  </a:txBody>
                  <a:tcPr/>
                </a:tc>
              </a:tr>
              <a:tr h="1123727">
                <a:tc>
                  <a:txBody>
                    <a:bodyPr/>
                    <a:lstStyle/>
                    <a:p>
                      <a:pPr algn="just">
                        <a:lnSpc>
                          <a:spcPct val="107000"/>
                        </a:lnSpc>
                        <a:spcAft>
                          <a:spcPts val="0"/>
                        </a:spcAft>
                      </a:pPr>
                      <a:r>
                        <a:rPr lang="es-ES" sz="1200" dirty="0">
                          <a:effectLst/>
                          <a:latin typeface="Arial" panose="020B0604020202020204" pitchFamily="34" charset="0"/>
                          <a:ea typeface="Calibri" panose="020F0502020204030204" pitchFamily="34" charset="0"/>
                          <a:cs typeface="Times New Roman" panose="02020603050405020304" pitchFamily="18" charset="0"/>
                        </a:rPr>
                        <a:t>Estaciones del año</a:t>
                      </a:r>
                      <a:endParaRPr lang="es-ES" sz="12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s-ES" sz="1200" dirty="0">
                          <a:effectLst/>
                          <a:latin typeface="Arial" panose="020B0604020202020204" pitchFamily="34" charset="0"/>
                          <a:ea typeface="Calibri" panose="020F0502020204030204" pitchFamily="34" charset="0"/>
                          <a:cs typeface="Times New Roman" panose="02020603050405020304" pitchFamily="18" charset="0"/>
                        </a:rPr>
                        <a:t>Puntos cardinales</a:t>
                      </a:r>
                      <a:endParaRPr lang="es-ES" sz="12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s-ES" sz="1200" dirty="0">
                          <a:effectLst/>
                          <a:latin typeface="Arial" panose="020B0604020202020204" pitchFamily="34" charset="0"/>
                          <a:ea typeface="Calibri" panose="020F0502020204030204" pitchFamily="34" charset="0"/>
                          <a:cs typeface="Times New Roman" panose="02020603050405020304" pitchFamily="18" charset="0"/>
                        </a:rPr>
                        <a:t>Fases lunares</a:t>
                      </a:r>
                      <a:endParaRPr lang="es-ES" sz="12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s-ES" sz="1200" dirty="0">
                          <a:effectLst/>
                          <a:latin typeface="Arial" panose="020B0604020202020204" pitchFamily="34" charset="0"/>
                          <a:ea typeface="Calibri" panose="020F0502020204030204" pitchFamily="34" charset="0"/>
                          <a:cs typeface="Times New Roman" panose="02020603050405020304" pitchFamily="18" charset="0"/>
                        </a:rPr>
                        <a:t>Elementos</a:t>
                      </a:r>
                      <a:endParaRPr lang="es-ES" sz="12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s-ES" sz="1200" dirty="0">
                          <a:effectLst/>
                          <a:latin typeface="Arial" panose="020B0604020202020204" pitchFamily="34" charset="0"/>
                          <a:ea typeface="Calibri" panose="020F0502020204030204" pitchFamily="34" charset="0"/>
                          <a:cs typeface="Times New Roman" panose="02020603050405020304" pitchFamily="18" charset="0"/>
                        </a:rPr>
                        <a:t>Banderas campamento Israel</a:t>
                      </a:r>
                      <a:endParaRPr lang="es-E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es-ES" sz="1200" dirty="0">
                          <a:effectLst/>
                          <a:latin typeface="Arial" panose="020B0604020202020204" pitchFamily="34" charset="0"/>
                          <a:ea typeface="Calibri" panose="020F0502020204030204" pitchFamily="34" charset="0"/>
                          <a:cs typeface="Times New Roman" panose="02020603050405020304" pitchFamily="18" charset="0"/>
                        </a:rPr>
                        <a:t>Visión de Ezequiel </a:t>
                      </a:r>
                      <a:endParaRPr lang="es-ES" sz="12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s-ES" sz="1200" dirty="0">
                          <a:effectLst/>
                          <a:latin typeface="Arial" panose="020B0604020202020204" pitchFamily="34" charset="0"/>
                          <a:ea typeface="Calibri" panose="020F0502020204030204" pitchFamily="34" charset="0"/>
                          <a:cs typeface="Times New Roman" panose="02020603050405020304" pitchFamily="18" charset="0"/>
                        </a:rPr>
                        <a:t>Ríos fuera del Edén (Pisón, Gihón, Tigris, Eúfrates)</a:t>
                      </a:r>
                      <a:endParaRPr lang="es-ES" sz="12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s-ES" sz="1200" dirty="0">
                          <a:effectLst/>
                          <a:latin typeface="Arial" panose="020B0604020202020204" pitchFamily="34" charset="0"/>
                          <a:ea typeface="Calibri" panose="020F0502020204030204" pitchFamily="34" charset="0"/>
                          <a:cs typeface="Times New Roman" panose="02020603050405020304" pitchFamily="18" charset="0"/>
                        </a:rPr>
                        <a:t>4 semillas</a:t>
                      </a:r>
                      <a:endParaRPr lang="es-ES" sz="12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s-ES" sz="1200" dirty="0">
                          <a:effectLst/>
                          <a:latin typeface="Arial" panose="020B0604020202020204" pitchFamily="34" charset="0"/>
                          <a:ea typeface="Calibri" panose="020F0502020204030204" pitchFamily="34" charset="0"/>
                          <a:cs typeface="Times New Roman" panose="02020603050405020304" pitchFamily="18" charset="0"/>
                        </a:rPr>
                        <a:t>Jinetes Apocalipsis</a:t>
                      </a:r>
                      <a:endParaRPr lang="es-ES" sz="12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s-ES" sz="1200" dirty="0">
                          <a:effectLst/>
                          <a:latin typeface="Arial" panose="020B0604020202020204" pitchFamily="34" charset="0"/>
                          <a:ea typeface="Calibri" panose="020F0502020204030204" pitchFamily="34" charset="0"/>
                          <a:cs typeface="Times New Roman" panose="02020603050405020304" pitchFamily="18" charset="0"/>
                        </a:rPr>
                        <a:t> </a:t>
                      </a:r>
                      <a:endParaRPr lang="es-E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429695">
                <a:tc gridSpan="2">
                  <a:txBody>
                    <a:bodyPr/>
                    <a:lstStyle/>
                    <a:p>
                      <a:pPr algn="ctr"/>
                      <a:r>
                        <a:rPr lang="es-ES" b="1" dirty="0" smtClean="0">
                          <a:solidFill>
                            <a:srgbClr val="7030A0"/>
                          </a:solidFill>
                        </a:rPr>
                        <a:t>CITAS</a:t>
                      </a:r>
                      <a:endParaRPr lang="es-ES" b="1" dirty="0">
                        <a:solidFill>
                          <a:srgbClr val="7030A0"/>
                        </a:solidFill>
                      </a:endParaRPr>
                    </a:p>
                  </a:txBody>
                  <a:tcPr/>
                </a:tc>
                <a:tc hMerge="1">
                  <a:txBody>
                    <a:bodyPr/>
                    <a:lstStyle/>
                    <a:p>
                      <a:pPr algn="ctr"/>
                      <a:endParaRPr lang="es-ES" b="1" dirty="0">
                        <a:solidFill>
                          <a:srgbClr val="7030A0"/>
                        </a:solidFill>
                      </a:endParaRPr>
                    </a:p>
                  </a:txBody>
                  <a:tcPr/>
                </a:tc>
              </a:tr>
              <a:tr h="930635">
                <a:tc>
                  <a:txBody>
                    <a:bodyPr/>
                    <a:lstStyle/>
                    <a:p>
                      <a:pPr algn="just">
                        <a:lnSpc>
                          <a:spcPct val="107000"/>
                        </a:lnSpc>
                        <a:spcAft>
                          <a:spcPts val="0"/>
                        </a:spcAft>
                      </a:pPr>
                      <a:r>
                        <a:rPr lang="es-ES" sz="1100" dirty="0">
                          <a:effectLst/>
                          <a:latin typeface="Arial" panose="020B0604020202020204" pitchFamily="34" charset="0"/>
                          <a:ea typeface="Calibri" panose="020F0502020204030204" pitchFamily="34" charset="0"/>
                          <a:cs typeface="Times New Roman" panose="02020603050405020304" pitchFamily="18" charset="0"/>
                        </a:rPr>
                        <a:t>Nm 10.14-25</a:t>
                      </a:r>
                      <a:endParaRPr lang="es-ES" sz="1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s-ES" sz="1100" dirty="0">
                          <a:effectLst/>
                          <a:latin typeface="Arial" panose="020B0604020202020204" pitchFamily="34" charset="0"/>
                          <a:ea typeface="Calibri" panose="020F0502020204030204" pitchFamily="34" charset="0"/>
                          <a:cs typeface="Times New Roman" panose="02020603050405020304" pitchFamily="18" charset="0"/>
                        </a:rPr>
                        <a:t>Ez 1.5-8</a:t>
                      </a:r>
                      <a:endParaRPr lang="es-ES" sz="1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s-ES" sz="1100" dirty="0">
                          <a:effectLst/>
                          <a:latin typeface="Arial" panose="020B0604020202020204" pitchFamily="34" charset="0"/>
                          <a:ea typeface="Calibri" panose="020F0502020204030204" pitchFamily="34" charset="0"/>
                          <a:cs typeface="Times New Roman" panose="02020603050405020304" pitchFamily="18" charset="0"/>
                        </a:rPr>
                        <a:t>Gn 2-10</a:t>
                      </a:r>
                      <a:endParaRPr lang="es-ES" sz="1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s-ES" sz="1100" dirty="0">
                          <a:effectLst/>
                          <a:latin typeface="Arial" panose="020B0604020202020204" pitchFamily="34" charset="0"/>
                          <a:ea typeface="Calibri" panose="020F0502020204030204" pitchFamily="34" charset="0"/>
                          <a:cs typeface="Times New Roman" panose="02020603050405020304" pitchFamily="18" charset="0"/>
                        </a:rPr>
                        <a:t>Mt 24.31</a:t>
                      </a:r>
                      <a:endParaRPr lang="es-ES" sz="1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s-ES" sz="1100" dirty="0">
                          <a:effectLst/>
                          <a:latin typeface="Arial" panose="020B0604020202020204" pitchFamily="34" charset="0"/>
                          <a:ea typeface="Calibri" panose="020F0502020204030204" pitchFamily="34" charset="0"/>
                          <a:cs typeface="Times New Roman" panose="02020603050405020304" pitchFamily="18" charset="0"/>
                        </a:rPr>
                        <a:t>Ap. 7.1</a:t>
                      </a:r>
                      <a:endParaRPr lang="es-E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es-ES" sz="1100" dirty="0">
                          <a:effectLst/>
                          <a:latin typeface="Arial" panose="020B0604020202020204" pitchFamily="34" charset="0"/>
                          <a:ea typeface="Calibri" panose="020F0502020204030204" pitchFamily="34" charset="0"/>
                          <a:cs typeface="Times New Roman" panose="02020603050405020304" pitchFamily="18" charset="0"/>
                        </a:rPr>
                        <a:t>Mt 13. 3-8</a:t>
                      </a:r>
                      <a:endParaRPr lang="es-ES" sz="1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s-ES" sz="1100" dirty="0">
                          <a:effectLst/>
                          <a:latin typeface="Arial" panose="020B0604020202020204" pitchFamily="34" charset="0"/>
                          <a:ea typeface="Calibri" panose="020F0502020204030204" pitchFamily="34" charset="0"/>
                          <a:cs typeface="Times New Roman" panose="02020603050405020304" pitchFamily="18" charset="0"/>
                        </a:rPr>
                        <a:t>Ez 14.21</a:t>
                      </a:r>
                      <a:endParaRPr lang="es-ES" sz="1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s-ES" sz="1100" dirty="0">
                          <a:effectLst/>
                          <a:latin typeface="Arial" panose="020B0604020202020204" pitchFamily="34" charset="0"/>
                          <a:ea typeface="Calibri" panose="020F0502020204030204" pitchFamily="34" charset="0"/>
                          <a:cs typeface="Times New Roman" panose="02020603050405020304" pitchFamily="18" charset="0"/>
                        </a:rPr>
                        <a:t>Ap 6.2-8</a:t>
                      </a:r>
                      <a:endParaRPr lang="es-ES" sz="1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s-ES" sz="1100" dirty="0">
                          <a:effectLst/>
                          <a:latin typeface="Arial" panose="020B0604020202020204" pitchFamily="34" charset="0"/>
                          <a:ea typeface="Calibri" panose="020F0502020204030204" pitchFamily="34" charset="0"/>
                          <a:cs typeface="Times New Roman" panose="02020603050405020304" pitchFamily="18" charset="0"/>
                        </a:rPr>
                        <a:t>Ap 4.6</a:t>
                      </a:r>
                      <a:endParaRPr lang="es-E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xmlns="" val="3610531683"/>
      </p:ext>
    </p:extLst>
  </p:cSld>
  <p:clrMapOvr>
    <a:masterClrMapping/>
  </p:clrMapOvr>
  <mc:AlternateContent xmlns:mc="http://schemas.openxmlformats.org/markup-compatibility/2006">
    <mc:Choice xmlns:p14="http://schemas.microsoft.com/office/powerpoint/2010/main" xmlns="" Requires="p14">
      <p:transition spd="slow" p14:dur="2500">
        <p:checker/>
      </p:transition>
    </mc:Choice>
    <mc:Fallback>
      <p:transition spd="slow">
        <p:checker/>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rtlCol="0"/>
          <a:lstStyle/>
          <a:p>
            <a:pPr rtl="0"/>
            <a:endParaRPr lang="es-ES" b="1" dirty="0">
              <a:solidFill>
                <a:schemeClr val="accent3">
                  <a:lumMod val="60000"/>
                  <a:lumOff val="40000"/>
                </a:schemeClr>
              </a:solidFill>
            </a:endParaRPr>
          </a:p>
        </p:txBody>
      </p:sp>
      <p:sp>
        <p:nvSpPr>
          <p:cNvPr id="3" name="Elipse 2"/>
          <p:cNvSpPr/>
          <p:nvPr/>
        </p:nvSpPr>
        <p:spPr>
          <a:xfrm>
            <a:off x="400050" y="2390775"/>
            <a:ext cx="3533775" cy="3886200"/>
          </a:xfrm>
          <a:prstGeom prst="ellipse">
            <a:avLst/>
          </a:prstGeom>
          <a:noFill/>
          <a:ln w="762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9600" b="1" dirty="0" smtClean="0">
                <a:solidFill>
                  <a:srgbClr val="C00000"/>
                </a:solidFill>
              </a:rPr>
              <a:t>5</a:t>
            </a:r>
            <a:endParaRPr lang="es-ES" sz="9600" b="1" dirty="0"/>
          </a:p>
        </p:txBody>
      </p:sp>
      <p:graphicFrame>
        <p:nvGraphicFramePr>
          <p:cNvPr id="7" name="Marcador de contenido 6"/>
          <p:cNvGraphicFramePr>
            <a:graphicFrameLocks noGrp="1"/>
          </p:cNvGraphicFramePr>
          <p:nvPr>
            <p:ph idx="1"/>
            <p:extLst>
              <p:ext uri="{D42A27DB-BD31-4B8C-83A1-F6EECF244321}">
                <p14:modId xmlns:p14="http://schemas.microsoft.com/office/powerpoint/2010/main" xmlns="" val="1680344913"/>
              </p:ext>
            </p:extLst>
          </p:nvPr>
        </p:nvGraphicFramePr>
        <p:xfrm>
          <a:off x="4638676" y="1828796"/>
          <a:ext cx="6257924" cy="4717175"/>
        </p:xfrm>
        <a:graphic>
          <a:graphicData uri="http://schemas.openxmlformats.org/drawingml/2006/table">
            <a:tbl>
              <a:tblPr firstRow="1" bandRow="1">
                <a:tableStyleId>{C4B1156A-380E-4F78-BDF5-A606A8083BF9}</a:tableStyleId>
              </a:tblPr>
              <a:tblGrid>
                <a:gridCol w="3128962"/>
                <a:gridCol w="3128962"/>
              </a:tblGrid>
              <a:tr h="429695">
                <a:tc gridSpan="2">
                  <a:txBody>
                    <a:bodyPr/>
                    <a:lstStyle/>
                    <a:p>
                      <a:pPr algn="ctr"/>
                      <a:r>
                        <a:rPr lang="es-ES" dirty="0" smtClean="0">
                          <a:solidFill>
                            <a:srgbClr val="7030A0"/>
                          </a:solidFill>
                        </a:rPr>
                        <a:t>SIGNIFICADO</a:t>
                      </a:r>
                      <a:endParaRPr lang="es-ES" dirty="0">
                        <a:solidFill>
                          <a:srgbClr val="7030A0"/>
                        </a:solidFill>
                      </a:endParaRPr>
                    </a:p>
                  </a:txBody>
                  <a:tcPr/>
                </a:tc>
                <a:tc hMerge="1">
                  <a:txBody>
                    <a:bodyPr/>
                    <a:lstStyle/>
                    <a:p>
                      <a:pPr algn="ctr"/>
                      <a:endParaRPr lang="es-ES" dirty="0">
                        <a:solidFill>
                          <a:srgbClr val="7030A0"/>
                        </a:solidFill>
                      </a:endParaRPr>
                    </a:p>
                  </a:txBody>
                  <a:tcPr/>
                </a:tc>
              </a:tr>
              <a:tr h="1304757">
                <a:tc>
                  <a:txBody>
                    <a:bodyPr/>
                    <a:lstStyle/>
                    <a:p>
                      <a:pPr algn="just">
                        <a:lnSpc>
                          <a:spcPct val="107000"/>
                        </a:lnSpc>
                        <a:spcAft>
                          <a:spcPts val="0"/>
                        </a:spcAft>
                      </a:pPr>
                      <a:r>
                        <a:rPr lang="es-ES" sz="1400" dirty="0">
                          <a:effectLst/>
                          <a:latin typeface="Arial" panose="020B0604020202020204" pitchFamily="34" charset="0"/>
                          <a:ea typeface="Calibri" panose="020F0502020204030204" pitchFamily="34" charset="0"/>
                          <a:cs typeface="Times New Roman" panose="02020603050405020304" pitchFamily="18" charset="0"/>
                        </a:rPr>
                        <a:t>GRACIA</a:t>
                      </a:r>
                      <a:endParaRPr lang="es-ES" sz="1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s-ES" sz="1400" dirty="0">
                          <a:effectLst/>
                          <a:latin typeface="Arial" panose="020B0604020202020204" pitchFamily="34" charset="0"/>
                          <a:ea typeface="Calibri" panose="020F0502020204030204" pitchFamily="34" charset="0"/>
                          <a:cs typeface="Times New Roman" panose="02020603050405020304" pitchFamily="18" charset="0"/>
                        </a:rPr>
                        <a:t>DON DE DIOS</a:t>
                      </a:r>
                      <a:endParaRPr lang="es-ES" sz="1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s-ES" sz="1400" dirty="0">
                          <a:effectLst/>
                          <a:latin typeface="Arial" panose="020B0604020202020204" pitchFamily="34" charset="0"/>
                          <a:ea typeface="Calibri" panose="020F0502020204030204" pitchFamily="34" charset="0"/>
                          <a:cs typeface="Times New Roman" panose="02020603050405020304" pitchFamily="18" charset="0"/>
                        </a:rPr>
                        <a:t>ALEGRÍA</a:t>
                      </a:r>
                      <a:endParaRPr lang="es-ES" sz="1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s-ES" sz="1400" dirty="0">
                          <a:effectLst/>
                          <a:latin typeface="Arial" panose="020B0604020202020204" pitchFamily="34" charset="0"/>
                          <a:ea typeface="Calibri" panose="020F0502020204030204" pitchFamily="34" charset="0"/>
                          <a:cs typeface="Times New Roman" panose="02020603050405020304" pitchFamily="18" charset="0"/>
                        </a:rPr>
                        <a:t>DULZURA</a:t>
                      </a:r>
                      <a:endParaRPr lang="es-ES" sz="1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s-ES" sz="1400" dirty="0">
                          <a:effectLst/>
                          <a:latin typeface="Arial" panose="020B0604020202020204" pitchFamily="34" charset="0"/>
                          <a:ea typeface="Calibri" panose="020F0502020204030204" pitchFamily="34" charset="0"/>
                          <a:cs typeface="Times New Roman" panose="02020603050405020304" pitchFamily="18" charset="0"/>
                        </a:rPr>
                        <a:t>BONDAD</a:t>
                      </a:r>
                      <a:endParaRPr lang="es-ES" sz="1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s-ES" sz="1400" dirty="0">
                          <a:effectLst/>
                          <a:latin typeface="Arial" panose="020B0604020202020204" pitchFamily="34" charset="0"/>
                          <a:ea typeface="Calibri" panose="020F0502020204030204" pitchFamily="34" charset="0"/>
                          <a:cs typeface="Times New Roman" panose="02020603050405020304" pitchFamily="18" charset="0"/>
                        </a:rPr>
                        <a:t>ALGUNOS/INDETERMINADO</a:t>
                      </a:r>
                      <a:endParaRPr lang="es-E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es-ES" sz="1400" dirty="0">
                          <a:effectLst/>
                          <a:latin typeface="Arial" panose="020B0604020202020204" pitchFamily="34" charset="0"/>
                          <a:ea typeface="Calibri" panose="020F0502020204030204" pitchFamily="34" charset="0"/>
                          <a:cs typeface="Times New Roman" panose="02020603050405020304" pitchFamily="18" charset="0"/>
                        </a:rPr>
                        <a:t>DEBILIDAD HUMANA</a:t>
                      </a:r>
                      <a:endParaRPr lang="es-E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429695">
                <a:tc gridSpan="2">
                  <a:txBody>
                    <a:bodyPr/>
                    <a:lstStyle/>
                    <a:p>
                      <a:pPr algn="ctr"/>
                      <a:r>
                        <a:rPr lang="es-ES" b="1" dirty="0" smtClean="0">
                          <a:solidFill>
                            <a:srgbClr val="7030A0"/>
                          </a:solidFill>
                        </a:rPr>
                        <a:t>EJEMPLOS</a:t>
                      </a:r>
                      <a:endParaRPr lang="es-ES" b="1" dirty="0">
                        <a:solidFill>
                          <a:srgbClr val="7030A0"/>
                        </a:solidFill>
                      </a:endParaRPr>
                    </a:p>
                  </a:txBody>
                  <a:tcPr/>
                </a:tc>
                <a:tc hMerge="1">
                  <a:txBody>
                    <a:bodyPr/>
                    <a:lstStyle/>
                    <a:p>
                      <a:pPr algn="ctr"/>
                      <a:endParaRPr lang="es-ES" b="1" dirty="0">
                        <a:solidFill>
                          <a:srgbClr val="7030A0"/>
                        </a:solidFill>
                      </a:endParaRPr>
                    </a:p>
                  </a:txBody>
                  <a:tcPr/>
                </a:tc>
              </a:tr>
              <a:tr h="1123727">
                <a:tc>
                  <a:txBody>
                    <a:bodyPr/>
                    <a:lstStyle/>
                    <a:p>
                      <a:r>
                        <a:rPr lang="es-ES" sz="1700" dirty="0" smtClean="0"/>
                        <a:t>Abram a Abraham</a:t>
                      </a:r>
                    </a:p>
                    <a:p>
                      <a:r>
                        <a:rPr lang="es-ES" sz="1700" dirty="0" smtClean="0"/>
                        <a:t>H quinta letra alfabeto hebreo</a:t>
                      </a:r>
                    </a:p>
                    <a:p>
                      <a:r>
                        <a:rPr lang="es-ES" sz="1700" dirty="0" smtClean="0"/>
                        <a:t>Jóvenes Prudentes</a:t>
                      </a:r>
                    </a:p>
                    <a:p>
                      <a:r>
                        <a:rPr lang="es-ES" sz="1700" dirty="0" smtClean="0"/>
                        <a:t>Insensatas</a:t>
                      </a:r>
                    </a:p>
                  </a:txBody>
                  <a:tcPr/>
                </a:tc>
                <a:tc>
                  <a:txBody>
                    <a:bodyPr/>
                    <a:lstStyle/>
                    <a:p>
                      <a:r>
                        <a:rPr lang="es-ES" sz="1700" dirty="0" smtClean="0"/>
                        <a:t>Talentos</a:t>
                      </a:r>
                    </a:p>
                    <a:p>
                      <a:r>
                        <a:rPr lang="es-ES" sz="1700" dirty="0" smtClean="0"/>
                        <a:t>Piedras que usa David</a:t>
                      </a:r>
                    </a:p>
                    <a:p>
                      <a:endParaRPr lang="es-ES" sz="1700" dirty="0" smtClean="0"/>
                    </a:p>
                  </a:txBody>
                  <a:tcPr/>
                </a:tc>
              </a:tr>
              <a:tr h="429695">
                <a:tc gridSpan="2">
                  <a:txBody>
                    <a:bodyPr/>
                    <a:lstStyle/>
                    <a:p>
                      <a:pPr algn="ctr"/>
                      <a:r>
                        <a:rPr lang="es-ES" b="1" dirty="0" smtClean="0">
                          <a:solidFill>
                            <a:srgbClr val="7030A0"/>
                          </a:solidFill>
                        </a:rPr>
                        <a:t>CITAS</a:t>
                      </a:r>
                      <a:endParaRPr lang="es-ES" b="1" dirty="0">
                        <a:solidFill>
                          <a:srgbClr val="7030A0"/>
                        </a:solidFill>
                      </a:endParaRPr>
                    </a:p>
                  </a:txBody>
                  <a:tcPr/>
                </a:tc>
                <a:tc hMerge="1">
                  <a:txBody>
                    <a:bodyPr/>
                    <a:lstStyle/>
                    <a:p>
                      <a:pPr algn="ctr"/>
                      <a:endParaRPr lang="es-ES" b="1" dirty="0">
                        <a:solidFill>
                          <a:srgbClr val="7030A0"/>
                        </a:solidFill>
                      </a:endParaRPr>
                    </a:p>
                  </a:txBody>
                  <a:tcPr/>
                </a:tc>
              </a:tr>
              <a:tr h="930635">
                <a:tc gridSpan="2">
                  <a:txBody>
                    <a:bodyPr/>
                    <a:lstStyle/>
                    <a:p>
                      <a:r>
                        <a:rPr lang="es-ES" sz="1400" dirty="0" smtClean="0"/>
                        <a:t>Ef 4.11</a:t>
                      </a:r>
                    </a:p>
                    <a:p>
                      <a:r>
                        <a:rPr lang="es-ES" sz="1400" dirty="0" smtClean="0"/>
                        <a:t>Gn 17.5</a:t>
                      </a:r>
                    </a:p>
                    <a:p>
                      <a:r>
                        <a:rPr lang="es-ES" sz="1400" dirty="0" smtClean="0"/>
                        <a:t>Lv1.5</a:t>
                      </a:r>
                    </a:p>
                  </a:txBody>
                  <a:tcPr/>
                </a:tc>
                <a:tc hMerge="1">
                  <a:txBody>
                    <a:bodyPr/>
                    <a:lstStyle/>
                    <a:p>
                      <a:endParaRPr lang="es-ES" dirty="0"/>
                    </a:p>
                  </a:txBody>
                  <a:tcPr/>
                </a:tc>
              </a:tr>
            </a:tbl>
          </a:graphicData>
        </a:graphic>
      </p:graphicFrame>
    </p:spTree>
    <p:extLst>
      <p:ext uri="{BB962C8B-B14F-4D97-AF65-F5344CB8AC3E}">
        <p14:creationId xmlns:p14="http://schemas.microsoft.com/office/powerpoint/2010/main" xmlns="" val="1286144793"/>
      </p:ext>
    </p:extLst>
  </p:cSld>
  <p:clrMapOvr>
    <a:masterClrMapping/>
  </p:clrMapOvr>
  <mc:AlternateContent xmlns:mc="http://schemas.openxmlformats.org/markup-compatibility/2006">
    <mc:Choice xmlns:p14="http://schemas.microsoft.com/office/powerpoint/2010/main" xmlns="" Requires="p14">
      <p:transition spd="slow" p14:dur="2500">
        <p:checker/>
      </p:transition>
    </mc:Choice>
    <mc:Fallback>
      <p:transition spd="slow">
        <p:checker/>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rtlCol="0"/>
          <a:lstStyle/>
          <a:p>
            <a:pPr rtl="0"/>
            <a:endParaRPr lang="es-ES" b="1" dirty="0">
              <a:solidFill>
                <a:schemeClr val="accent3">
                  <a:lumMod val="60000"/>
                  <a:lumOff val="40000"/>
                </a:schemeClr>
              </a:solidFill>
            </a:endParaRPr>
          </a:p>
        </p:txBody>
      </p:sp>
      <p:sp>
        <p:nvSpPr>
          <p:cNvPr id="3" name="Elipse 2"/>
          <p:cNvSpPr/>
          <p:nvPr/>
        </p:nvSpPr>
        <p:spPr>
          <a:xfrm>
            <a:off x="400050" y="2390775"/>
            <a:ext cx="3533775" cy="3886200"/>
          </a:xfrm>
          <a:prstGeom prst="ellipse">
            <a:avLst/>
          </a:prstGeom>
          <a:noFill/>
          <a:ln w="762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9600" b="1" dirty="0" smtClean="0">
                <a:solidFill>
                  <a:srgbClr val="C00000"/>
                </a:solidFill>
              </a:rPr>
              <a:t>6</a:t>
            </a:r>
            <a:endParaRPr lang="es-ES" sz="9600" b="1" dirty="0"/>
          </a:p>
        </p:txBody>
      </p:sp>
      <p:graphicFrame>
        <p:nvGraphicFramePr>
          <p:cNvPr id="7" name="Marcador de contenido 6"/>
          <p:cNvGraphicFramePr>
            <a:graphicFrameLocks noGrp="1"/>
          </p:cNvGraphicFramePr>
          <p:nvPr>
            <p:ph idx="1"/>
            <p:extLst>
              <p:ext uri="{D42A27DB-BD31-4B8C-83A1-F6EECF244321}">
                <p14:modId xmlns:p14="http://schemas.microsoft.com/office/powerpoint/2010/main" xmlns="" val="348048189"/>
              </p:ext>
            </p:extLst>
          </p:nvPr>
        </p:nvGraphicFramePr>
        <p:xfrm>
          <a:off x="4638676" y="1828796"/>
          <a:ext cx="6257924" cy="4987517"/>
        </p:xfrm>
        <a:graphic>
          <a:graphicData uri="http://schemas.openxmlformats.org/drawingml/2006/table">
            <a:tbl>
              <a:tblPr firstRow="1" bandRow="1">
                <a:tableStyleId>{C4B1156A-380E-4F78-BDF5-A606A8083BF9}</a:tableStyleId>
              </a:tblPr>
              <a:tblGrid>
                <a:gridCol w="3128962"/>
                <a:gridCol w="3128962"/>
              </a:tblGrid>
              <a:tr h="429695">
                <a:tc gridSpan="2">
                  <a:txBody>
                    <a:bodyPr/>
                    <a:lstStyle/>
                    <a:p>
                      <a:pPr algn="ctr"/>
                      <a:r>
                        <a:rPr lang="es-ES" dirty="0" smtClean="0">
                          <a:solidFill>
                            <a:srgbClr val="7030A0"/>
                          </a:solidFill>
                        </a:rPr>
                        <a:t>SIGNIFICADO</a:t>
                      </a:r>
                      <a:endParaRPr lang="es-ES" dirty="0">
                        <a:solidFill>
                          <a:srgbClr val="7030A0"/>
                        </a:solidFill>
                      </a:endParaRPr>
                    </a:p>
                  </a:txBody>
                  <a:tcPr/>
                </a:tc>
                <a:tc hMerge="1">
                  <a:txBody>
                    <a:bodyPr/>
                    <a:lstStyle/>
                    <a:p>
                      <a:pPr algn="ctr"/>
                      <a:endParaRPr lang="es-ES" dirty="0">
                        <a:solidFill>
                          <a:srgbClr val="7030A0"/>
                        </a:solidFill>
                      </a:endParaRPr>
                    </a:p>
                  </a:txBody>
                  <a:tcPr/>
                </a:tc>
              </a:tr>
              <a:tr h="1304757">
                <a:tc>
                  <a:txBody>
                    <a:bodyPr/>
                    <a:lstStyle/>
                    <a:p>
                      <a:pPr algn="just">
                        <a:lnSpc>
                          <a:spcPct val="107000"/>
                        </a:lnSpc>
                        <a:spcAft>
                          <a:spcPts val="0"/>
                        </a:spcAft>
                      </a:pPr>
                      <a:r>
                        <a:rPr lang="es-ES" sz="2000" dirty="0">
                          <a:effectLst/>
                          <a:latin typeface="Arial" panose="020B0604020202020204" pitchFamily="34" charset="0"/>
                          <a:ea typeface="Calibri" panose="020F0502020204030204" pitchFamily="34" charset="0"/>
                          <a:cs typeface="Times New Roman" panose="02020603050405020304" pitchFamily="18" charset="0"/>
                        </a:rPr>
                        <a:t>EL HOMBRE</a:t>
                      </a:r>
                      <a:endParaRPr lang="es-ES"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s-ES" sz="2000" dirty="0">
                          <a:effectLst/>
                          <a:latin typeface="Arial" panose="020B0604020202020204" pitchFamily="34" charset="0"/>
                          <a:ea typeface="Calibri" panose="020F0502020204030204" pitchFamily="34" charset="0"/>
                          <a:cs typeface="Times New Roman" panose="02020603050405020304" pitchFamily="18" charset="0"/>
                        </a:rPr>
                        <a:t>LA HUMANIDAD</a:t>
                      </a:r>
                      <a:endParaRPr lang="es-E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es-ES" sz="2000" dirty="0">
                          <a:effectLst/>
                          <a:latin typeface="Arial" panose="020B0604020202020204" pitchFamily="34" charset="0"/>
                          <a:ea typeface="Calibri" panose="020F0502020204030204" pitchFamily="34" charset="0"/>
                          <a:cs typeface="Times New Roman" panose="02020603050405020304" pitchFamily="18" charset="0"/>
                        </a:rPr>
                        <a:t>IMPERFECCIÓN</a:t>
                      </a:r>
                      <a:endParaRPr lang="es-E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429695">
                <a:tc>
                  <a:txBody>
                    <a:bodyPr/>
                    <a:lstStyle/>
                    <a:p>
                      <a:pPr algn="ctr"/>
                      <a:r>
                        <a:rPr lang="es-ES" b="1" dirty="0" smtClean="0">
                          <a:solidFill>
                            <a:srgbClr val="7030A0"/>
                          </a:solidFill>
                        </a:rPr>
                        <a:t>EJEMPLOS</a:t>
                      </a:r>
                      <a:endParaRPr lang="es-ES" b="1" dirty="0">
                        <a:solidFill>
                          <a:srgbClr val="7030A0"/>
                        </a:solidFill>
                      </a:endParaRPr>
                    </a:p>
                  </a:txBody>
                  <a:tcPr/>
                </a:tc>
                <a:tc>
                  <a:txBody>
                    <a:bodyPr/>
                    <a:lstStyle/>
                    <a:p>
                      <a:pPr algn="ctr"/>
                      <a:endParaRPr lang="es-ES" b="1" dirty="0">
                        <a:solidFill>
                          <a:srgbClr val="7030A0"/>
                        </a:solidFill>
                      </a:endParaRPr>
                    </a:p>
                  </a:txBody>
                  <a:tcPr/>
                </a:tc>
              </a:tr>
              <a:tr h="1123727">
                <a:tc gridSpan="2">
                  <a:txBody>
                    <a:bodyPr/>
                    <a:lstStyle/>
                    <a:p>
                      <a:r>
                        <a:rPr lang="es-ES" dirty="0" smtClean="0"/>
                        <a:t>Días de trabajo</a:t>
                      </a:r>
                    </a:p>
                    <a:p>
                      <a:r>
                        <a:rPr lang="es-ES" dirty="0" smtClean="0"/>
                        <a:t>Gradas de Salomón</a:t>
                      </a:r>
                    </a:p>
                    <a:p>
                      <a:r>
                        <a:rPr lang="es-ES" dirty="0" smtClean="0"/>
                        <a:t>Tinajas Caná</a:t>
                      </a:r>
                    </a:p>
                    <a:p>
                      <a:r>
                        <a:rPr lang="es-ES" dirty="0" smtClean="0"/>
                        <a:t>Creado el sexto día</a:t>
                      </a:r>
                    </a:p>
                    <a:p>
                      <a:r>
                        <a:rPr lang="es-ES" dirty="0" smtClean="0"/>
                        <a:t>Jesús estuvo 6 horas en la Cruz</a:t>
                      </a:r>
                    </a:p>
                  </a:txBody>
                  <a:tcPr/>
                </a:tc>
                <a:tc hMerge="1">
                  <a:txBody>
                    <a:bodyPr/>
                    <a:lstStyle/>
                    <a:p>
                      <a:endParaRPr lang="es-ES" dirty="0"/>
                    </a:p>
                  </a:txBody>
                  <a:tcPr/>
                </a:tc>
              </a:tr>
              <a:tr h="429695">
                <a:tc>
                  <a:txBody>
                    <a:bodyPr/>
                    <a:lstStyle/>
                    <a:p>
                      <a:pPr algn="ctr"/>
                      <a:r>
                        <a:rPr lang="es-ES" b="1" dirty="0" smtClean="0">
                          <a:solidFill>
                            <a:srgbClr val="7030A0"/>
                          </a:solidFill>
                        </a:rPr>
                        <a:t>CITAS</a:t>
                      </a:r>
                      <a:endParaRPr lang="es-ES" b="1" dirty="0">
                        <a:solidFill>
                          <a:srgbClr val="7030A0"/>
                        </a:solidFill>
                      </a:endParaRPr>
                    </a:p>
                  </a:txBody>
                  <a:tcPr/>
                </a:tc>
                <a:tc>
                  <a:txBody>
                    <a:bodyPr/>
                    <a:lstStyle/>
                    <a:p>
                      <a:pPr algn="ctr"/>
                      <a:endParaRPr lang="es-ES" b="1" dirty="0">
                        <a:solidFill>
                          <a:srgbClr val="7030A0"/>
                        </a:solidFill>
                      </a:endParaRPr>
                    </a:p>
                  </a:txBody>
                  <a:tcPr/>
                </a:tc>
              </a:tr>
              <a:tr h="930635">
                <a:tc gridSpan="2">
                  <a:txBody>
                    <a:bodyPr/>
                    <a:lstStyle/>
                    <a:p>
                      <a:r>
                        <a:rPr lang="pt-BR" dirty="0" smtClean="0"/>
                        <a:t>Ap 13.18</a:t>
                      </a:r>
                    </a:p>
                    <a:p>
                      <a:r>
                        <a:rPr lang="pt-BR" dirty="0" smtClean="0"/>
                        <a:t>1R 10.19</a:t>
                      </a:r>
                    </a:p>
                    <a:p>
                      <a:r>
                        <a:rPr lang="pt-BR" dirty="0" smtClean="0"/>
                        <a:t>Jn 2.6</a:t>
                      </a:r>
                    </a:p>
                  </a:txBody>
                  <a:tcPr/>
                </a:tc>
                <a:tc hMerge="1">
                  <a:txBody>
                    <a:bodyPr/>
                    <a:lstStyle/>
                    <a:p>
                      <a:endParaRPr lang="es-ES" dirty="0"/>
                    </a:p>
                  </a:txBody>
                  <a:tcPr/>
                </a:tc>
              </a:tr>
            </a:tbl>
          </a:graphicData>
        </a:graphic>
      </p:graphicFrame>
    </p:spTree>
    <p:extLst>
      <p:ext uri="{BB962C8B-B14F-4D97-AF65-F5344CB8AC3E}">
        <p14:creationId xmlns:p14="http://schemas.microsoft.com/office/powerpoint/2010/main" xmlns="" val="3645867962"/>
      </p:ext>
    </p:extLst>
  </p:cSld>
  <p:clrMapOvr>
    <a:masterClrMapping/>
  </p:clrMapOvr>
  <mc:AlternateContent xmlns:mc="http://schemas.openxmlformats.org/markup-compatibility/2006">
    <mc:Choice xmlns:p14="http://schemas.microsoft.com/office/powerpoint/2010/main" xmlns="" Requires="p14">
      <p:transition spd="slow" p14:dur="2500">
        <p:checker/>
      </p:transition>
    </mc:Choice>
    <mc:Fallback>
      <p:transition spd="slow">
        <p:checker/>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rtlCol="0"/>
          <a:lstStyle/>
          <a:p>
            <a:pPr rtl="0"/>
            <a:endParaRPr lang="es-ES" b="1" dirty="0">
              <a:solidFill>
                <a:schemeClr val="accent3">
                  <a:lumMod val="60000"/>
                  <a:lumOff val="40000"/>
                </a:schemeClr>
              </a:solidFill>
            </a:endParaRPr>
          </a:p>
        </p:txBody>
      </p:sp>
      <p:sp>
        <p:nvSpPr>
          <p:cNvPr id="3" name="Elipse 2"/>
          <p:cNvSpPr/>
          <p:nvPr/>
        </p:nvSpPr>
        <p:spPr>
          <a:xfrm>
            <a:off x="400050" y="2390775"/>
            <a:ext cx="3533775" cy="3886200"/>
          </a:xfrm>
          <a:prstGeom prst="ellipse">
            <a:avLst/>
          </a:prstGeom>
          <a:noFill/>
          <a:ln w="762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8000" b="1" dirty="0">
                <a:solidFill>
                  <a:srgbClr val="C00000"/>
                </a:solidFill>
              </a:rPr>
              <a:t>7</a:t>
            </a:r>
          </a:p>
          <a:p>
            <a:pPr algn="ctr"/>
            <a:r>
              <a:rPr lang="es-ES" sz="8000" b="1" dirty="0">
                <a:solidFill>
                  <a:srgbClr val="C00000"/>
                </a:solidFill>
              </a:rPr>
              <a:t>(</a:t>
            </a:r>
            <a:r>
              <a:rPr lang="es-ES" sz="8000" b="1" dirty="0" smtClean="0">
                <a:solidFill>
                  <a:srgbClr val="C00000"/>
                </a:solidFill>
              </a:rPr>
              <a:t>3+4)</a:t>
            </a:r>
            <a:endParaRPr lang="es-ES" sz="8000" b="1" dirty="0">
              <a:solidFill>
                <a:srgbClr val="C00000"/>
              </a:solidFill>
            </a:endParaRPr>
          </a:p>
        </p:txBody>
      </p:sp>
      <p:graphicFrame>
        <p:nvGraphicFramePr>
          <p:cNvPr id="7" name="Marcador de contenido 6"/>
          <p:cNvGraphicFramePr>
            <a:graphicFrameLocks noGrp="1"/>
          </p:cNvGraphicFramePr>
          <p:nvPr>
            <p:ph idx="1"/>
            <p:extLst>
              <p:ext uri="{D42A27DB-BD31-4B8C-83A1-F6EECF244321}">
                <p14:modId xmlns:p14="http://schemas.microsoft.com/office/powerpoint/2010/main" xmlns="" val="2761237604"/>
              </p:ext>
            </p:extLst>
          </p:nvPr>
        </p:nvGraphicFramePr>
        <p:xfrm>
          <a:off x="4638676" y="1828796"/>
          <a:ext cx="6257924" cy="4858832"/>
        </p:xfrm>
        <a:graphic>
          <a:graphicData uri="http://schemas.openxmlformats.org/drawingml/2006/table">
            <a:tbl>
              <a:tblPr firstRow="1" bandRow="1">
                <a:tableStyleId>{C4B1156A-380E-4F78-BDF5-A606A8083BF9}</a:tableStyleId>
              </a:tblPr>
              <a:tblGrid>
                <a:gridCol w="3128962"/>
                <a:gridCol w="3128962"/>
              </a:tblGrid>
              <a:tr h="429695">
                <a:tc gridSpan="2">
                  <a:txBody>
                    <a:bodyPr/>
                    <a:lstStyle/>
                    <a:p>
                      <a:pPr algn="ctr"/>
                      <a:r>
                        <a:rPr lang="es-ES" dirty="0" smtClean="0">
                          <a:solidFill>
                            <a:srgbClr val="7030A0"/>
                          </a:solidFill>
                        </a:rPr>
                        <a:t>SIGNIFICADO</a:t>
                      </a:r>
                      <a:endParaRPr lang="es-ES" dirty="0">
                        <a:solidFill>
                          <a:srgbClr val="7030A0"/>
                        </a:solidFill>
                      </a:endParaRPr>
                    </a:p>
                  </a:txBody>
                  <a:tcPr/>
                </a:tc>
                <a:tc hMerge="1">
                  <a:txBody>
                    <a:bodyPr/>
                    <a:lstStyle/>
                    <a:p>
                      <a:pPr algn="ctr"/>
                      <a:endParaRPr lang="es-ES" dirty="0">
                        <a:solidFill>
                          <a:srgbClr val="7030A0"/>
                        </a:solidFill>
                      </a:endParaRPr>
                    </a:p>
                  </a:txBody>
                  <a:tcPr/>
                </a:tc>
              </a:tr>
              <a:tr h="1304757">
                <a:tc>
                  <a:txBody>
                    <a:bodyPr/>
                    <a:lstStyle/>
                    <a:p>
                      <a:pPr algn="just">
                        <a:lnSpc>
                          <a:spcPct val="107000"/>
                        </a:lnSpc>
                        <a:spcAft>
                          <a:spcPts val="0"/>
                        </a:spcAft>
                      </a:pPr>
                      <a:r>
                        <a:rPr lang="es-ES" sz="1400" dirty="0">
                          <a:effectLst/>
                          <a:latin typeface="Arial" panose="020B0604020202020204" pitchFamily="34" charset="0"/>
                          <a:ea typeface="Calibri" panose="020F0502020204030204" pitchFamily="34" charset="0"/>
                          <a:cs typeface="Times New Roman" panose="02020603050405020304" pitchFamily="18" charset="0"/>
                        </a:rPr>
                        <a:t>PERFECCIÓN</a:t>
                      </a:r>
                      <a:endParaRPr lang="es-ES" sz="1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s-ES" sz="1400" dirty="0">
                          <a:effectLst/>
                          <a:latin typeface="Arial" panose="020B0604020202020204" pitchFamily="34" charset="0"/>
                          <a:ea typeface="Calibri" panose="020F0502020204030204" pitchFamily="34" charset="0"/>
                          <a:cs typeface="Times New Roman" panose="02020603050405020304" pitchFamily="18" charset="0"/>
                        </a:rPr>
                        <a:t>ACCIÓN DE LA DIVINIDAD</a:t>
                      </a:r>
                      <a:endParaRPr lang="es-ES" sz="1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s-ES" sz="1400" dirty="0">
                          <a:effectLst/>
                          <a:latin typeface="Arial" panose="020B0604020202020204" pitchFamily="34" charset="0"/>
                          <a:ea typeface="Calibri" panose="020F0502020204030204" pitchFamily="34" charset="0"/>
                          <a:cs typeface="Times New Roman" panose="02020603050405020304" pitchFamily="18" charset="0"/>
                        </a:rPr>
                        <a:t>REPOSO</a:t>
                      </a:r>
                      <a:endParaRPr lang="es-ES" sz="1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s-ES" sz="1400" dirty="0" smtClean="0">
                          <a:effectLst/>
                          <a:latin typeface="Arial" panose="020B0604020202020204" pitchFamily="34" charset="0"/>
                          <a:ea typeface="Calibri" panose="020F0502020204030204" pitchFamily="34" charset="0"/>
                          <a:cs typeface="Times New Roman" panose="02020603050405020304" pitchFamily="18" charset="0"/>
                        </a:rPr>
                        <a:t>PLENITUD</a:t>
                      </a:r>
                    </a:p>
                    <a:p>
                      <a:pPr algn="just">
                        <a:lnSpc>
                          <a:spcPct val="107000"/>
                        </a:lnSpc>
                        <a:spcAft>
                          <a:spcPts val="0"/>
                        </a:spcAft>
                      </a:pPr>
                      <a:r>
                        <a:rPr lang="es-ES" sz="1400" dirty="0" smtClean="0">
                          <a:effectLst/>
                          <a:latin typeface="Arial" panose="020B0604020202020204" pitchFamily="34" charset="0"/>
                          <a:ea typeface="Calibri" panose="020F0502020204030204" pitchFamily="34" charset="0"/>
                          <a:cs typeface="Times New Roman" panose="02020603050405020304" pitchFamily="18" charset="0"/>
                        </a:rPr>
                        <a:t>ABUNDANCIA</a:t>
                      </a:r>
                      <a:endParaRPr lang="es-ES" sz="14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s-ES" sz="1400" dirty="0" smtClean="0">
                          <a:effectLst/>
                          <a:latin typeface="Arial" panose="020B0604020202020204" pitchFamily="34" charset="0"/>
                          <a:ea typeface="Calibri" panose="020F0502020204030204" pitchFamily="34" charset="0"/>
                          <a:cs typeface="Times New Roman" panose="02020603050405020304" pitchFamily="18" charset="0"/>
                        </a:rPr>
                        <a:t>TERMINACIÓN</a:t>
                      </a:r>
                      <a:endParaRPr lang="es-E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es-ES" sz="1400" dirty="0">
                          <a:effectLst/>
                          <a:latin typeface="Arial" panose="020B0604020202020204" pitchFamily="34" charset="0"/>
                          <a:ea typeface="Calibri" panose="020F0502020204030204" pitchFamily="34" charset="0"/>
                          <a:cs typeface="Times New Roman" panose="02020603050405020304" pitchFamily="18" charset="0"/>
                        </a:rPr>
                        <a:t>TAMBIÉN EN EL </a:t>
                      </a:r>
                      <a:r>
                        <a:rPr lang="es-ES" sz="1400" dirty="0" smtClean="0">
                          <a:effectLst/>
                          <a:latin typeface="Arial" panose="020B0604020202020204" pitchFamily="34" charset="0"/>
                          <a:ea typeface="Calibri" panose="020F0502020204030204" pitchFamily="34" charset="0"/>
                          <a:cs typeface="Times New Roman" panose="02020603050405020304" pitchFamily="18" charset="0"/>
                        </a:rPr>
                        <a:t>MAL</a:t>
                      </a:r>
                      <a:endParaRPr lang="es-E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429695">
                <a:tc gridSpan="2">
                  <a:txBody>
                    <a:bodyPr/>
                    <a:lstStyle/>
                    <a:p>
                      <a:pPr algn="ctr"/>
                      <a:r>
                        <a:rPr lang="es-ES" b="1" dirty="0" smtClean="0">
                          <a:solidFill>
                            <a:srgbClr val="7030A0"/>
                          </a:solidFill>
                        </a:rPr>
                        <a:t>EJEMPLOS</a:t>
                      </a:r>
                      <a:endParaRPr lang="es-ES" b="1" dirty="0">
                        <a:solidFill>
                          <a:srgbClr val="7030A0"/>
                        </a:solidFill>
                      </a:endParaRPr>
                    </a:p>
                  </a:txBody>
                  <a:tcPr/>
                </a:tc>
                <a:tc hMerge="1">
                  <a:txBody>
                    <a:bodyPr/>
                    <a:lstStyle/>
                    <a:p>
                      <a:pPr algn="ctr"/>
                      <a:endParaRPr lang="es-ES" b="1" dirty="0">
                        <a:solidFill>
                          <a:srgbClr val="7030A0"/>
                        </a:solidFill>
                      </a:endParaRPr>
                    </a:p>
                  </a:txBody>
                  <a:tcPr/>
                </a:tc>
              </a:tr>
              <a:tr h="1123727">
                <a:tc>
                  <a:txBody>
                    <a:bodyPr/>
                    <a:lstStyle/>
                    <a:p>
                      <a:pPr algn="just">
                        <a:lnSpc>
                          <a:spcPct val="107000"/>
                        </a:lnSpc>
                        <a:spcAft>
                          <a:spcPts val="0"/>
                        </a:spcAft>
                      </a:pPr>
                      <a:r>
                        <a:rPr lang="es-ES" sz="1100" dirty="0">
                          <a:effectLst/>
                          <a:latin typeface="Arial" panose="020B0604020202020204" pitchFamily="34" charset="0"/>
                          <a:ea typeface="Calibri" panose="020F0502020204030204" pitchFamily="34" charset="0"/>
                          <a:cs typeface="Times New Roman" panose="02020603050405020304" pitchFamily="18" charset="0"/>
                        </a:rPr>
                        <a:t>Días de gestación múltiplo 7</a:t>
                      </a:r>
                      <a:endParaRPr lang="es-ES" sz="1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s-ES" sz="1100" dirty="0">
                          <a:effectLst/>
                          <a:latin typeface="Arial" panose="020B0604020202020204" pitchFamily="34" charset="0"/>
                          <a:ea typeface="Calibri" panose="020F0502020204030204" pitchFamily="34" charset="0"/>
                          <a:cs typeface="Times New Roman" panose="02020603050405020304" pitchFamily="18" charset="0"/>
                        </a:rPr>
                        <a:t>Notas musicales</a:t>
                      </a:r>
                      <a:endParaRPr lang="es-ES" sz="1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s-ES" sz="1100" dirty="0">
                          <a:effectLst/>
                          <a:latin typeface="Arial" panose="020B0604020202020204" pitchFamily="34" charset="0"/>
                          <a:ea typeface="Calibri" panose="020F0502020204030204" pitchFamily="34" charset="0"/>
                          <a:cs typeface="Times New Roman" panose="02020603050405020304" pitchFamily="18" charset="0"/>
                        </a:rPr>
                        <a:t>Colores (3 primarios y 4 secundarios)</a:t>
                      </a:r>
                      <a:endParaRPr lang="es-ES" sz="1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s-ES" sz="1100" dirty="0">
                          <a:effectLst/>
                          <a:latin typeface="Arial" panose="020B0604020202020204" pitchFamily="34" charset="0"/>
                          <a:ea typeface="Calibri" panose="020F0502020204030204" pitchFamily="34" charset="0"/>
                          <a:cs typeface="Times New Roman" panose="02020603050405020304" pitchFamily="18" charset="0"/>
                        </a:rPr>
                        <a:t>Bañarse o sumergirse</a:t>
                      </a:r>
                      <a:endParaRPr lang="es-ES" sz="1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s-ES" sz="1100" dirty="0">
                          <a:effectLst/>
                          <a:latin typeface="Arial" panose="020B0604020202020204" pitchFamily="34" charset="0"/>
                          <a:ea typeface="Calibri" panose="020F0502020204030204" pitchFamily="34" charset="0"/>
                          <a:cs typeface="Times New Roman" panose="02020603050405020304" pitchFamily="18" charset="0"/>
                        </a:rPr>
                        <a:t>Esclavo a los 7 años libre</a:t>
                      </a:r>
                      <a:endParaRPr lang="es-ES" sz="1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s-ES" sz="1100" dirty="0">
                          <a:effectLst/>
                          <a:latin typeface="Arial" panose="020B0604020202020204" pitchFamily="34" charset="0"/>
                          <a:ea typeface="Calibri" panose="020F0502020204030204" pitchFamily="34" charset="0"/>
                          <a:cs typeface="Times New Roman" panose="02020603050405020304" pitchFamily="18" charset="0"/>
                        </a:rPr>
                        <a:t> </a:t>
                      </a:r>
                      <a:endParaRPr lang="es-E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es-ES" sz="1100" dirty="0">
                          <a:effectLst/>
                          <a:latin typeface="Arial" panose="020B0604020202020204" pitchFamily="34" charset="0"/>
                          <a:ea typeface="Calibri" panose="020F0502020204030204" pitchFamily="34" charset="0"/>
                          <a:cs typeface="Times New Roman" panose="02020603050405020304" pitchFamily="18" charset="0"/>
                        </a:rPr>
                        <a:t>Días de la semana</a:t>
                      </a:r>
                      <a:endParaRPr lang="es-ES" sz="1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s-ES" sz="1100" dirty="0">
                          <a:effectLst/>
                          <a:latin typeface="Arial" panose="020B0604020202020204" pitchFamily="34" charset="0"/>
                          <a:ea typeface="Calibri" panose="020F0502020204030204" pitchFamily="34" charset="0"/>
                          <a:cs typeface="Times New Roman" panose="02020603050405020304" pitchFamily="18" charset="0"/>
                        </a:rPr>
                        <a:t>Colores Arco Iris</a:t>
                      </a:r>
                      <a:endParaRPr lang="es-ES" sz="1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s-ES" sz="1100" dirty="0">
                          <a:effectLst/>
                          <a:latin typeface="Arial" panose="020B0604020202020204" pitchFamily="34" charset="0"/>
                          <a:ea typeface="Calibri" panose="020F0502020204030204" pitchFamily="34" charset="0"/>
                          <a:cs typeface="Times New Roman" panose="02020603050405020304" pitchFamily="18" charset="0"/>
                        </a:rPr>
                        <a:t>Brazos del candelabro</a:t>
                      </a:r>
                      <a:endParaRPr lang="es-ES" sz="1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s-ES" sz="1100" dirty="0">
                          <a:effectLst/>
                          <a:latin typeface="Arial" panose="020B0604020202020204" pitchFamily="34" charset="0"/>
                          <a:ea typeface="Calibri" panose="020F0502020204030204" pitchFamily="34" charset="0"/>
                          <a:cs typeface="Times New Roman" panose="02020603050405020304" pitchFamily="18" charset="0"/>
                        </a:rPr>
                        <a:t>Iglesias</a:t>
                      </a:r>
                      <a:endParaRPr lang="es-ES" sz="1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s-ES" sz="1100" dirty="0">
                          <a:effectLst/>
                          <a:latin typeface="Arial" panose="020B0604020202020204" pitchFamily="34" charset="0"/>
                          <a:ea typeface="Calibri" panose="020F0502020204030204" pitchFamily="34" charset="0"/>
                          <a:cs typeface="Times New Roman" panose="02020603050405020304" pitchFamily="18" charset="0"/>
                        </a:rPr>
                        <a:t>Truenos</a:t>
                      </a:r>
                      <a:endParaRPr lang="es-ES" sz="1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s-ES" sz="1100" dirty="0">
                          <a:effectLst/>
                          <a:latin typeface="Arial" panose="020B0604020202020204" pitchFamily="34" charset="0"/>
                          <a:ea typeface="Calibri" panose="020F0502020204030204" pitchFamily="34" charset="0"/>
                          <a:cs typeface="Times New Roman" panose="02020603050405020304" pitchFamily="18" charset="0"/>
                        </a:rPr>
                        <a:t>Palabras de Jesús en la Cruz</a:t>
                      </a:r>
                      <a:endParaRPr lang="es-E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429695">
                <a:tc gridSpan="2">
                  <a:txBody>
                    <a:bodyPr/>
                    <a:lstStyle/>
                    <a:p>
                      <a:pPr algn="ctr"/>
                      <a:r>
                        <a:rPr lang="es-ES" b="1" dirty="0" smtClean="0">
                          <a:solidFill>
                            <a:srgbClr val="7030A0"/>
                          </a:solidFill>
                        </a:rPr>
                        <a:t>CITAS</a:t>
                      </a:r>
                      <a:endParaRPr lang="es-ES" b="1" dirty="0">
                        <a:solidFill>
                          <a:srgbClr val="7030A0"/>
                        </a:solidFill>
                      </a:endParaRPr>
                    </a:p>
                  </a:txBody>
                  <a:tcPr/>
                </a:tc>
                <a:tc hMerge="1">
                  <a:txBody>
                    <a:bodyPr/>
                    <a:lstStyle/>
                    <a:p>
                      <a:pPr algn="ctr"/>
                      <a:endParaRPr lang="es-ES" b="1" dirty="0">
                        <a:solidFill>
                          <a:srgbClr val="7030A0"/>
                        </a:solidFill>
                      </a:endParaRPr>
                    </a:p>
                  </a:txBody>
                  <a:tcPr/>
                </a:tc>
              </a:tr>
              <a:tr h="930635">
                <a:tc>
                  <a:txBody>
                    <a:bodyPr/>
                    <a:lstStyle/>
                    <a:p>
                      <a:pPr algn="just">
                        <a:lnSpc>
                          <a:spcPct val="107000"/>
                        </a:lnSpc>
                        <a:spcAft>
                          <a:spcPts val="0"/>
                        </a:spcAft>
                      </a:pPr>
                      <a:r>
                        <a:rPr lang="es-ES" sz="1100" dirty="0">
                          <a:effectLst/>
                          <a:latin typeface="Arial" panose="020B0604020202020204" pitchFamily="34" charset="0"/>
                          <a:ea typeface="Calibri" panose="020F0502020204030204" pitchFamily="34" charset="0"/>
                          <a:cs typeface="Times New Roman" panose="02020603050405020304" pitchFamily="18" charset="0"/>
                        </a:rPr>
                        <a:t>Ex 12.18</a:t>
                      </a:r>
                      <a:endParaRPr lang="es-ES" sz="1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s-ES" sz="1100" dirty="0">
                          <a:effectLst/>
                          <a:latin typeface="Arial" panose="020B0604020202020204" pitchFamily="34" charset="0"/>
                          <a:ea typeface="Calibri" panose="020F0502020204030204" pitchFamily="34" charset="0"/>
                          <a:cs typeface="Times New Roman" panose="02020603050405020304" pitchFamily="18" charset="0"/>
                        </a:rPr>
                        <a:t>Is 11.2</a:t>
                      </a:r>
                      <a:endParaRPr lang="es-ES" sz="1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s-ES" sz="1100" dirty="0">
                          <a:effectLst/>
                          <a:latin typeface="Arial" panose="020B0604020202020204" pitchFamily="34" charset="0"/>
                          <a:ea typeface="Calibri" panose="020F0502020204030204" pitchFamily="34" charset="0"/>
                          <a:cs typeface="Times New Roman" panose="02020603050405020304" pitchFamily="18" charset="0"/>
                        </a:rPr>
                        <a:t>2R 5.10</a:t>
                      </a:r>
                      <a:endParaRPr lang="es-ES" sz="1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s-ES" sz="1100" dirty="0">
                          <a:effectLst/>
                          <a:latin typeface="Arial" panose="020B0604020202020204" pitchFamily="34" charset="0"/>
                          <a:ea typeface="Calibri" panose="020F0502020204030204" pitchFamily="34" charset="0"/>
                          <a:cs typeface="Times New Roman" panose="02020603050405020304" pitchFamily="18" charset="0"/>
                        </a:rPr>
                        <a:t>Mt 18.21-22</a:t>
                      </a:r>
                      <a:endParaRPr lang="es-ES" sz="1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s-ES" sz="1100" dirty="0">
                          <a:effectLst/>
                          <a:latin typeface="Arial" panose="020B0604020202020204" pitchFamily="34" charset="0"/>
                          <a:ea typeface="Calibri" panose="020F0502020204030204" pitchFamily="34" charset="0"/>
                          <a:cs typeface="Times New Roman" panose="02020603050405020304" pitchFamily="18" charset="0"/>
                        </a:rPr>
                        <a:t>57 veces en Ap</a:t>
                      </a:r>
                      <a:endParaRPr lang="es-ES" sz="1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s-ES" sz="1100" dirty="0">
                          <a:effectLst/>
                          <a:latin typeface="Arial" panose="020B0604020202020204" pitchFamily="34" charset="0"/>
                          <a:ea typeface="Calibri" panose="020F0502020204030204" pitchFamily="34" charset="0"/>
                          <a:cs typeface="Times New Roman" panose="02020603050405020304" pitchFamily="18" charset="0"/>
                        </a:rPr>
                        <a:t>Ex 21.2</a:t>
                      </a:r>
                      <a:endParaRPr lang="es-E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es-ES" sz="1100" dirty="0">
                          <a:effectLst/>
                          <a:latin typeface="Arial" panose="020B0604020202020204" pitchFamily="34" charset="0"/>
                          <a:ea typeface="Calibri" panose="020F0502020204030204" pitchFamily="34" charset="0"/>
                          <a:cs typeface="Times New Roman" panose="02020603050405020304" pitchFamily="18" charset="0"/>
                        </a:rPr>
                        <a:t>Gn 4.23-24</a:t>
                      </a:r>
                      <a:endParaRPr lang="es-ES" sz="1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s-ES" sz="1100" dirty="0">
                          <a:effectLst/>
                          <a:latin typeface="Arial" panose="020B0604020202020204" pitchFamily="34" charset="0"/>
                          <a:ea typeface="Calibri" panose="020F0502020204030204" pitchFamily="34" charset="0"/>
                          <a:cs typeface="Times New Roman" panose="02020603050405020304" pitchFamily="18" charset="0"/>
                        </a:rPr>
                        <a:t>Gn 2.3</a:t>
                      </a:r>
                      <a:endParaRPr lang="es-ES" sz="1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s-ES" sz="1100" dirty="0">
                          <a:effectLst/>
                          <a:latin typeface="Arial" panose="020B0604020202020204" pitchFamily="34" charset="0"/>
                          <a:ea typeface="Calibri" panose="020F0502020204030204" pitchFamily="34" charset="0"/>
                          <a:cs typeface="Times New Roman" panose="02020603050405020304" pitchFamily="18" charset="0"/>
                        </a:rPr>
                        <a:t>Lv 4.6</a:t>
                      </a:r>
                      <a:endParaRPr lang="es-E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xmlns="" val="1576750334"/>
      </p:ext>
    </p:extLst>
  </p:cSld>
  <p:clrMapOvr>
    <a:masterClrMapping/>
  </p:clrMapOvr>
  <mc:AlternateContent xmlns:mc="http://schemas.openxmlformats.org/markup-compatibility/2006">
    <mc:Choice xmlns:p14="http://schemas.microsoft.com/office/powerpoint/2010/main" xmlns="" Requires="p14">
      <p:transition spd="slow" p14:dur="2500">
        <p:checker/>
      </p:transition>
    </mc:Choice>
    <mc:Fallback>
      <p:transition spd="slow">
        <p:checker/>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rtlCol="0"/>
          <a:lstStyle/>
          <a:p>
            <a:pPr rtl="0"/>
            <a:endParaRPr lang="es-ES" b="1" dirty="0">
              <a:solidFill>
                <a:schemeClr val="accent3">
                  <a:lumMod val="60000"/>
                  <a:lumOff val="40000"/>
                </a:schemeClr>
              </a:solidFill>
            </a:endParaRPr>
          </a:p>
        </p:txBody>
      </p:sp>
      <p:sp>
        <p:nvSpPr>
          <p:cNvPr id="3" name="Elipse 2"/>
          <p:cNvSpPr/>
          <p:nvPr/>
        </p:nvSpPr>
        <p:spPr>
          <a:xfrm>
            <a:off x="400050" y="2390775"/>
            <a:ext cx="3533775" cy="3886200"/>
          </a:xfrm>
          <a:prstGeom prst="ellipse">
            <a:avLst/>
          </a:prstGeom>
          <a:noFill/>
          <a:ln w="762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9600" b="1" dirty="0" smtClean="0">
                <a:solidFill>
                  <a:srgbClr val="C00000"/>
                </a:solidFill>
              </a:rPr>
              <a:t>8</a:t>
            </a:r>
            <a:endParaRPr lang="es-ES" sz="9600" b="1" dirty="0"/>
          </a:p>
        </p:txBody>
      </p:sp>
      <p:graphicFrame>
        <p:nvGraphicFramePr>
          <p:cNvPr id="7" name="Marcador de contenido 6"/>
          <p:cNvGraphicFramePr>
            <a:graphicFrameLocks noGrp="1"/>
          </p:cNvGraphicFramePr>
          <p:nvPr>
            <p:ph idx="1"/>
            <p:extLst>
              <p:ext uri="{D42A27DB-BD31-4B8C-83A1-F6EECF244321}">
                <p14:modId xmlns:p14="http://schemas.microsoft.com/office/powerpoint/2010/main" xmlns="" val="3357075920"/>
              </p:ext>
            </p:extLst>
          </p:nvPr>
        </p:nvGraphicFramePr>
        <p:xfrm>
          <a:off x="4638676" y="1828796"/>
          <a:ext cx="6257924" cy="4648204"/>
        </p:xfrm>
        <a:graphic>
          <a:graphicData uri="http://schemas.openxmlformats.org/drawingml/2006/table">
            <a:tbl>
              <a:tblPr firstRow="1" bandRow="1">
                <a:tableStyleId>{C4B1156A-380E-4F78-BDF5-A606A8083BF9}</a:tableStyleId>
              </a:tblPr>
              <a:tblGrid>
                <a:gridCol w="3128962"/>
                <a:gridCol w="3128962"/>
              </a:tblGrid>
              <a:tr h="429695">
                <a:tc gridSpan="2">
                  <a:txBody>
                    <a:bodyPr/>
                    <a:lstStyle/>
                    <a:p>
                      <a:pPr algn="ctr"/>
                      <a:r>
                        <a:rPr lang="es-ES" dirty="0" smtClean="0">
                          <a:solidFill>
                            <a:srgbClr val="7030A0"/>
                          </a:solidFill>
                        </a:rPr>
                        <a:t>SIGNIFICADO</a:t>
                      </a:r>
                      <a:endParaRPr lang="es-ES" dirty="0">
                        <a:solidFill>
                          <a:srgbClr val="7030A0"/>
                        </a:solidFill>
                      </a:endParaRPr>
                    </a:p>
                  </a:txBody>
                  <a:tcPr/>
                </a:tc>
                <a:tc hMerge="1">
                  <a:txBody>
                    <a:bodyPr/>
                    <a:lstStyle/>
                    <a:p>
                      <a:pPr algn="ctr"/>
                      <a:endParaRPr lang="es-ES" dirty="0">
                        <a:solidFill>
                          <a:srgbClr val="7030A0"/>
                        </a:solidFill>
                      </a:endParaRPr>
                    </a:p>
                  </a:txBody>
                  <a:tcPr/>
                </a:tc>
              </a:tr>
              <a:tr h="1304757">
                <a:tc gridSpan="2">
                  <a:txBody>
                    <a:bodyPr/>
                    <a:lstStyle/>
                    <a:p>
                      <a:r>
                        <a:rPr lang="es-ES" dirty="0" smtClean="0"/>
                        <a:t>REGENERACIÓN</a:t>
                      </a:r>
                    </a:p>
                    <a:p>
                      <a:r>
                        <a:rPr lang="es-ES" dirty="0" smtClean="0"/>
                        <a:t>RESURRECCIÓN</a:t>
                      </a:r>
                    </a:p>
                    <a:p>
                      <a:r>
                        <a:rPr lang="es-ES" dirty="0" smtClean="0"/>
                        <a:t>COMIENZO</a:t>
                      </a:r>
                    </a:p>
                    <a:p>
                      <a:r>
                        <a:rPr lang="es-ES" dirty="0" smtClean="0"/>
                        <a:t>SALVACIÓN</a:t>
                      </a:r>
                    </a:p>
                  </a:txBody>
                  <a:tcPr/>
                </a:tc>
                <a:tc hMerge="1">
                  <a:txBody>
                    <a:bodyPr/>
                    <a:lstStyle/>
                    <a:p>
                      <a:endParaRPr lang="es-ES" dirty="0" smtClean="0"/>
                    </a:p>
                  </a:txBody>
                  <a:tcPr/>
                </a:tc>
              </a:tr>
              <a:tr h="429695">
                <a:tc gridSpan="2">
                  <a:txBody>
                    <a:bodyPr/>
                    <a:lstStyle/>
                    <a:p>
                      <a:pPr algn="ctr"/>
                      <a:r>
                        <a:rPr lang="es-ES" b="1" dirty="0" smtClean="0">
                          <a:solidFill>
                            <a:srgbClr val="7030A0"/>
                          </a:solidFill>
                        </a:rPr>
                        <a:t>EJEMPLOS</a:t>
                      </a:r>
                      <a:endParaRPr lang="es-ES" b="1" dirty="0">
                        <a:solidFill>
                          <a:srgbClr val="7030A0"/>
                        </a:solidFill>
                      </a:endParaRPr>
                    </a:p>
                  </a:txBody>
                  <a:tcPr/>
                </a:tc>
                <a:tc hMerge="1">
                  <a:txBody>
                    <a:bodyPr/>
                    <a:lstStyle/>
                    <a:p>
                      <a:pPr algn="ctr"/>
                      <a:endParaRPr lang="es-ES" b="1" dirty="0">
                        <a:solidFill>
                          <a:srgbClr val="7030A0"/>
                        </a:solidFill>
                      </a:endParaRPr>
                    </a:p>
                  </a:txBody>
                  <a:tcPr/>
                </a:tc>
              </a:tr>
              <a:tr h="1123727">
                <a:tc gridSpan="2">
                  <a:txBody>
                    <a:bodyPr/>
                    <a:lstStyle/>
                    <a:p>
                      <a:r>
                        <a:rPr lang="es-ES" dirty="0" smtClean="0"/>
                        <a:t>Personas en el Arca</a:t>
                      </a:r>
                    </a:p>
                    <a:p>
                      <a:r>
                        <a:rPr lang="es-ES" dirty="0" smtClean="0"/>
                        <a:t>Circuncisión al octavo día</a:t>
                      </a:r>
                    </a:p>
                  </a:txBody>
                  <a:tcPr/>
                </a:tc>
                <a:tc hMerge="1">
                  <a:txBody>
                    <a:bodyPr/>
                    <a:lstStyle/>
                    <a:p>
                      <a:endParaRPr lang="es-ES" dirty="0" smtClean="0"/>
                    </a:p>
                  </a:txBody>
                  <a:tcPr/>
                </a:tc>
              </a:tr>
              <a:tr h="429695">
                <a:tc gridSpan="2">
                  <a:txBody>
                    <a:bodyPr/>
                    <a:lstStyle/>
                    <a:p>
                      <a:pPr algn="ctr"/>
                      <a:r>
                        <a:rPr lang="es-ES" b="1" dirty="0" smtClean="0">
                          <a:solidFill>
                            <a:srgbClr val="7030A0"/>
                          </a:solidFill>
                        </a:rPr>
                        <a:t>CITAS</a:t>
                      </a:r>
                      <a:endParaRPr lang="es-ES" b="1" dirty="0">
                        <a:solidFill>
                          <a:srgbClr val="7030A0"/>
                        </a:solidFill>
                      </a:endParaRPr>
                    </a:p>
                  </a:txBody>
                  <a:tcPr/>
                </a:tc>
                <a:tc hMerge="1">
                  <a:txBody>
                    <a:bodyPr/>
                    <a:lstStyle/>
                    <a:p>
                      <a:pPr algn="ctr"/>
                      <a:endParaRPr lang="es-ES" b="1" dirty="0">
                        <a:solidFill>
                          <a:srgbClr val="7030A0"/>
                        </a:solidFill>
                      </a:endParaRPr>
                    </a:p>
                  </a:txBody>
                  <a:tcPr/>
                </a:tc>
              </a:tr>
              <a:tr h="930635">
                <a:tc>
                  <a:txBody>
                    <a:bodyPr/>
                    <a:lstStyle/>
                    <a:p>
                      <a:pPr algn="just">
                        <a:lnSpc>
                          <a:spcPct val="107000"/>
                        </a:lnSpc>
                        <a:spcAft>
                          <a:spcPts val="0"/>
                        </a:spcAft>
                      </a:pPr>
                      <a:r>
                        <a:rPr lang="es-ES" sz="1100" dirty="0">
                          <a:effectLst/>
                          <a:latin typeface="Arial" panose="020B0604020202020204" pitchFamily="34" charset="0"/>
                          <a:ea typeface="Calibri" panose="020F0502020204030204" pitchFamily="34" charset="0"/>
                          <a:cs typeface="Times New Roman" panose="02020603050405020304" pitchFamily="18" charset="0"/>
                        </a:rPr>
                        <a:t>Gn 17.12</a:t>
                      </a:r>
                      <a:endParaRPr lang="es-ES" sz="1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s-ES" sz="1100" dirty="0">
                          <a:effectLst/>
                          <a:latin typeface="Arial" panose="020B0604020202020204" pitchFamily="34" charset="0"/>
                          <a:ea typeface="Calibri" panose="020F0502020204030204" pitchFamily="34" charset="0"/>
                          <a:cs typeface="Times New Roman" panose="02020603050405020304" pitchFamily="18" charset="0"/>
                        </a:rPr>
                        <a:t>Ex 22.29-30</a:t>
                      </a:r>
                      <a:endParaRPr lang="es-ES" sz="1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s-ES" sz="1100" dirty="0">
                          <a:effectLst/>
                          <a:latin typeface="Arial" panose="020B0604020202020204" pitchFamily="34" charset="0"/>
                          <a:ea typeface="Calibri" panose="020F0502020204030204" pitchFamily="34" charset="0"/>
                          <a:cs typeface="Times New Roman" panose="02020603050405020304" pitchFamily="18" charset="0"/>
                        </a:rPr>
                        <a:t>Jn 20.26</a:t>
                      </a:r>
                      <a:endParaRPr lang="es-E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es-ES" sz="1100" dirty="0">
                          <a:effectLst/>
                          <a:latin typeface="Arial" panose="020B0604020202020204" pitchFamily="34" charset="0"/>
                          <a:ea typeface="Calibri" panose="020F0502020204030204" pitchFamily="34" charset="0"/>
                          <a:cs typeface="Times New Roman" panose="02020603050405020304" pitchFamily="18" charset="0"/>
                        </a:rPr>
                        <a:t>2P 2.5</a:t>
                      </a:r>
                      <a:endParaRPr lang="es-ES" sz="1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s-ES" sz="1100" dirty="0">
                          <a:effectLst/>
                          <a:latin typeface="Arial" panose="020B0604020202020204" pitchFamily="34" charset="0"/>
                          <a:ea typeface="Calibri" panose="020F0502020204030204" pitchFamily="34" charset="0"/>
                          <a:cs typeface="Times New Roman" panose="02020603050405020304" pitchFamily="18" charset="0"/>
                        </a:rPr>
                        <a:t>1P 3.20</a:t>
                      </a:r>
                      <a:endParaRPr lang="es-E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xmlns="" val="3647435264"/>
      </p:ext>
    </p:extLst>
  </p:cSld>
  <p:clrMapOvr>
    <a:masterClrMapping/>
  </p:clrMapOvr>
  <mc:AlternateContent xmlns:mc="http://schemas.openxmlformats.org/markup-compatibility/2006">
    <mc:Choice xmlns:p14="http://schemas.microsoft.com/office/powerpoint/2010/main" xmlns="" Requires="p14">
      <p:transition spd="slow" p14:dur="2500">
        <p:checker/>
      </p:transition>
    </mc:Choice>
    <mc:Fallback>
      <p:transition spd="slow">
        <p:checker/>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rtlCol="0"/>
          <a:lstStyle/>
          <a:p>
            <a:pPr rtl="0"/>
            <a:endParaRPr lang="es-ES" b="1" dirty="0">
              <a:solidFill>
                <a:schemeClr val="accent3">
                  <a:lumMod val="60000"/>
                  <a:lumOff val="40000"/>
                </a:schemeClr>
              </a:solidFill>
            </a:endParaRPr>
          </a:p>
        </p:txBody>
      </p:sp>
      <p:sp>
        <p:nvSpPr>
          <p:cNvPr id="3" name="Elipse 2"/>
          <p:cNvSpPr/>
          <p:nvPr/>
        </p:nvSpPr>
        <p:spPr>
          <a:xfrm>
            <a:off x="400050" y="2390775"/>
            <a:ext cx="3533775" cy="3886200"/>
          </a:xfrm>
          <a:prstGeom prst="ellipse">
            <a:avLst/>
          </a:prstGeom>
          <a:noFill/>
          <a:ln w="762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9600" b="1" dirty="0" smtClean="0">
                <a:solidFill>
                  <a:srgbClr val="C00000"/>
                </a:solidFill>
              </a:rPr>
              <a:t>9</a:t>
            </a:r>
            <a:endParaRPr lang="es-ES" sz="9600" b="1" dirty="0"/>
          </a:p>
        </p:txBody>
      </p:sp>
      <p:graphicFrame>
        <p:nvGraphicFramePr>
          <p:cNvPr id="7" name="Marcador de contenido 6"/>
          <p:cNvGraphicFramePr>
            <a:graphicFrameLocks noGrp="1"/>
          </p:cNvGraphicFramePr>
          <p:nvPr>
            <p:ph idx="1"/>
            <p:extLst>
              <p:ext uri="{D42A27DB-BD31-4B8C-83A1-F6EECF244321}">
                <p14:modId xmlns:p14="http://schemas.microsoft.com/office/powerpoint/2010/main" xmlns="" val="1189537163"/>
              </p:ext>
            </p:extLst>
          </p:nvPr>
        </p:nvGraphicFramePr>
        <p:xfrm>
          <a:off x="4638676" y="1828796"/>
          <a:ext cx="6257924" cy="4806487"/>
        </p:xfrm>
        <a:graphic>
          <a:graphicData uri="http://schemas.openxmlformats.org/drawingml/2006/table">
            <a:tbl>
              <a:tblPr firstRow="1" bandRow="1">
                <a:tableStyleId>{C4B1156A-380E-4F78-BDF5-A606A8083BF9}</a:tableStyleId>
              </a:tblPr>
              <a:tblGrid>
                <a:gridCol w="6257924"/>
              </a:tblGrid>
              <a:tr h="429695">
                <a:tc>
                  <a:txBody>
                    <a:bodyPr/>
                    <a:lstStyle/>
                    <a:p>
                      <a:pPr algn="ctr"/>
                      <a:r>
                        <a:rPr lang="es-ES" dirty="0" smtClean="0">
                          <a:solidFill>
                            <a:srgbClr val="7030A0"/>
                          </a:solidFill>
                        </a:rPr>
                        <a:t>SIGNIFICADO</a:t>
                      </a:r>
                      <a:endParaRPr lang="es-ES" dirty="0">
                        <a:solidFill>
                          <a:srgbClr val="7030A0"/>
                        </a:solidFill>
                      </a:endParaRPr>
                    </a:p>
                  </a:txBody>
                  <a:tcPr/>
                </a:tc>
              </a:tr>
              <a:tr h="1304757">
                <a:tc>
                  <a:txBody>
                    <a:bodyPr/>
                    <a:lstStyle/>
                    <a:p>
                      <a:r>
                        <a:rPr lang="es-ES" dirty="0" smtClean="0"/>
                        <a:t>FÉRTIL</a:t>
                      </a:r>
                    </a:p>
                    <a:p>
                      <a:r>
                        <a:rPr lang="es-ES" dirty="0" smtClean="0"/>
                        <a:t>FRUCTÍFERO</a:t>
                      </a:r>
                    </a:p>
                    <a:p>
                      <a:r>
                        <a:rPr lang="es-ES" dirty="0" smtClean="0"/>
                        <a:t>FECUNDO</a:t>
                      </a:r>
                    </a:p>
                    <a:p>
                      <a:r>
                        <a:rPr lang="es-ES" dirty="0" smtClean="0"/>
                        <a:t>JUICIO</a:t>
                      </a:r>
                      <a:r>
                        <a:rPr lang="es-ES" baseline="0" dirty="0" smtClean="0"/>
                        <a:t> </a:t>
                      </a:r>
                      <a:r>
                        <a:rPr lang="es-ES" dirty="0" smtClean="0"/>
                        <a:t>COMPLETADO</a:t>
                      </a:r>
                    </a:p>
                    <a:p>
                      <a:endParaRPr lang="es-ES" dirty="0"/>
                    </a:p>
                  </a:txBody>
                  <a:tcPr/>
                </a:tc>
              </a:tr>
              <a:tr h="429695">
                <a:tc>
                  <a:txBody>
                    <a:bodyPr/>
                    <a:lstStyle/>
                    <a:p>
                      <a:pPr algn="ctr"/>
                      <a:r>
                        <a:rPr lang="es-ES" b="1" dirty="0" smtClean="0">
                          <a:solidFill>
                            <a:srgbClr val="7030A0"/>
                          </a:solidFill>
                        </a:rPr>
                        <a:t>EJEMPLOS</a:t>
                      </a:r>
                      <a:endParaRPr lang="es-ES" b="1" dirty="0">
                        <a:solidFill>
                          <a:srgbClr val="7030A0"/>
                        </a:solidFill>
                      </a:endParaRPr>
                    </a:p>
                  </a:txBody>
                  <a:tcPr/>
                </a:tc>
              </a:tr>
              <a:tr h="1123727">
                <a:tc>
                  <a:txBody>
                    <a:bodyPr/>
                    <a:lstStyle/>
                    <a:p>
                      <a:r>
                        <a:rPr lang="es-ES" dirty="0" smtClean="0"/>
                        <a:t>Frutos del espíritu Santo</a:t>
                      </a:r>
                    </a:p>
                    <a:p>
                      <a:r>
                        <a:rPr lang="es-ES" dirty="0" smtClean="0"/>
                        <a:t>Fruto del matrimonio</a:t>
                      </a:r>
                    </a:p>
                    <a:p>
                      <a:r>
                        <a:rPr lang="es-ES" dirty="0" smtClean="0"/>
                        <a:t>Jesús muere en la hora nona</a:t>
                      </a:r>
                    </a:p>
                  </a:txBody>
                  <a:tcPr/>
                </a:tc>
              </a:tr>
              <a:tr h="429695">
                <a:tc>
                  <a:txBody>
                    <a:bodyPr/>
                    <a:lstStyle/>
                    <a:p>
                      <a:pPr algn="ctr"/>
                      <a:r>
                        <a:rPr lang="es-ES" b="1" dirty="0" smtClean="0">
                          <a:solidFill>
                            <a:srgbClr val="7030A0"/>
                          </a:solidFill>
                        </a:rPr>
                        <a:t>CITAS</a:t>
                      </a:r>
                      <a:endParaRPr lang="es-ES" b="1" dirty="0">
                        <a:solidFill>
                          <a:srgbClr val="7030A0"/>
                        </a:solidFill>
                      </a:endParaRPr>
                    </a:p>
                  </a:txBody>
                  <a:tcPr/>
                </a:tc>
              </a:tr>
              <a:tr h="930635">
                <a:tc>
                  <a:txBody>
                    <a:bodyPr/>
                    <a:lstStyle/>
                    <a:p>
                      <a:endParaRPr lang="es-ES" dirty="0"/>
                    </a:p>
                  </a:txBody>
                  <a:tcPr/>
                </a:tc>
              </a:tr>
            </a:tbl>
          </a:graphicData>
        </a:graphic>
      </p:graphicFrame>
    </p:spTree>
    <p:extLst>
      <p:ext uri="{BB962C8B-B14F-4D97-AF65-F5344CB8AC3E}">
        <p14:creationId xmlns:p14="http://schemas.microsoft.com/office/powerpoint/2010/main" xmlns="" val="3270228343"/>
      </p:ext>
    </p:extLst>
  </p:cSld>
  <p:clrMapOvr>
    <a:masterClrMapping/>
  </p:clrMapOvr>
  <mc:AlternateContent xmlns:mc="http://schemas.openxmlformats.org/markup-compatibility/2006">
    <mc:Choice xmlns:p14="http://schemas.microsoft.com/office/powerpoint/2010/main" xmlns="" Requires="p14">
      <p:transition spd="slow" p14:dur="2500">
        <p:checker/>
      </p:transition>
    </mc:Choice>
    <mc:Fallback>
      <p:transition spd="slow">
        <p:checker/>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rtlCol="0"/>
          <a:lstStyle/>
          <a:p>
            <a:pPr rtl="0"/>
            <a:endParaRPr lang="es-ES" b="1" dirty="0">
              <a:solidFill>
                <a:schemeClr val="accent3">
                  <a:lumMod val="60000"/>
                  <a:lumOff val="40000"/>
                </a:schemeClr>
              </a:solidFill>
            </a:endParaRPr>
          </a:p>
        </p:txBody>
      </p:sp>
      <p:sp>
        <p:nvSpPr>
          <p:cNvPr id="3" name="Elipse 2"/>
          <p:cNvSpPr/>
          <p:nvPr/>
        </p:nvSpPr>
        <p:spPr>
          <a:xfrm>
            <a:off x="400050" y="2390775"/>
            <a:ext cx="3533775" cy="3886200"/>
          </a:xfrm>
          <a:prstGeom prst="ellipse">
            <a:avLst/>
          </a:prstGeom>
          <a:noFill/>
          <a:ln w="762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9600" b="1" dirty="0" smtClean="0">
                <a:solidFill>
                  <a:srgbClr val="C00000"/>
                </a:solidFill>
              </a:rPr>
              <a:t>1O</a:t>
            </a:r>
            <a:endParaRPr lang="es-ES" sz="9600" b="1" dirty="0"/>
          </a:p>
        </p:txBody>
      </p:sp>
      <p:graphicFrame>
        <p:nvGraphicFramePr>
          <p:cNvPr id="7" name="Marcador de contenido 6"/>
          <p:cNvGraphicFramePr>
            <a:graphicFrameLocks noGrp="1"/>
          </p:cNvGraphicFramePr>
          <p:nvPr>
            <p:ph idx="1"/>
            <p:extLst>
              <p:ext uri="{D42A27DB-BD31-4B8C-83A1-F6EECF244321}">
                <p14:modId xmlns:p14="http://schemas.microsoft.com/office/powerpoint/2010/main" xmlns="" val="2610870058"/>
              </p:ext>
            </p:extLst>
          </p:nvPr>
        </p:nvGraphicFramePr>
        <p:xfrm>
          <a:off x="4638676" y="1828796"/>
          <a:ext cx="6257924" cy="5080807"/>
        </p:xfrm>
        <a:graphic>
          <a:graphicData uri="http://schemas.openxmlformats.org/drawingml/2006/table">
            <a:tbl>
              <a:tblPr firstRow="1" bandRow="1">
                <a:tableStyleId>{C4B1156A-380E-4F78-BDF5-A606A8083BF9}</a:tableStyleId>
              </a:tblPr>
              <a:tblGrid>
                <a:gridCol w="3128962"/>
                <a:gridCol w="3128962"/>
              </a:tblGrid>
              <a:tr h="429695">
                <a:tc gridSpan="2">
                  <a:txBody>
                    <a:bodyPr/>
                    <a:lstStyle/>
                    <a:p>
                      <a:pPr algn="ctr"/>
                      <a:r>
                        <a:rPr lang="es-ES" dirty="0" smtClean="0">
                          <a:solidFill>
                            <a:srgbClr val="7030A0"/>
                          </a:solidFill>
                        </a:rPr>
                        <a:t>SIGNIFICADO</a:t>
                      </a:r>
                      <a:endParaRPr lang="es-ES" dirty="0">
                        <a:solidFill>
                          <a:srgbClr val="7030A0"/>
                        </a:solidFill>
                      </a:endParaRPr>
                    </a:p>
                  </a:txBody>
                  <a:tcPr/>
                </a:tc>
                <a:tc hMerge="1">
                  <a:txBody>
                    <a:bodyPr/>
                    <a:lstStyle/>
                    <a:p>
                      <a:pPr algn="ctr"/>
                      <a:endParaRPr lang="es-ES" dirty="0">
                        <a:solidFill>
                          <a:srgbClr val="7030A0"/>
                        </a:solidFill>
                      </a:endParaRPr>
                    </a:p>
                  </a:txBody>
                  <a:tcPr/>
                </a:tc>
              </a:tr>
              <a:tr h="1304757">
                <a:tc gridSpan="2">
                  <a:txBody>
                    <a:bodyPr/>
                    <a:lstStyle/>
                    <a:p>
                      <a:r>
                        <a:rPr lang="es-ES" dirty="0" smtClean="0"/>
                        <a:t>PERFECCIÓN ORDEN DIVINO</a:t>
                      </a:r>
                    </a:p>
                    <a:p>
                      <a:r>
                        <a:rPr lang="es-ES" dirty="0" smtClean="0"/>
                        <a:t>TOTALIDAD </a:t>
                      </a:r>
                    </a:p>
                    <a:p>
                      <a:r>
                        <a:rPr lang="es-ES" dirty="0" smtClean="0"/>
                        <a:t>COMPLETO</a:t>
                      </a:r>
                    </a:p>
                    <a:p>
                      <a:r>
                        <a:rPr lang="es-ES" dirty="0" smtClean="0"/>
                        <a:t>INTEGRIDAD</a:t>
                      </a:r>
                    </a:p>
                    <a:p>
                      <a:r>
                        <a:rPr lang="es-ES" dirty="0" smtClean="0"/>
                        <a:t>CABAL</a:t>
                      </a:r>
                    </a:p>
                    <a:p>
                      <a:r>
                        <a:rPr lang="es-ES" dirty="0" smtClean="0"/>
                        <a:t>RECORDAR</a:t>
                      </a:r>
                    </a:p>
                  </a:txBody>
                  <a:tcPr/>
                </a:tc>
                <a:tc hMerge="1">
                  <a:txBody>
                    <a:bodyPr/>
                    <a:lstStyle/>
                    <a:p>
                      <a:endParaRPr lang="es-ES" dirty="0" smtClean="0"/>
                    </a:p>
                  </a:txBody>
                  <a:tcPr/>
                </a:tc>
              </a:tr>
              <a:tr h="429695">
                <a:tc gridSpan="2">
                  <a:txBody>
                    <a:bodyPr/>
                    <a:lstStyle/>
                    <a:p>
                      <a:pPr algn="ctr"/>
                      <a:r>
                        <a:rPr lang="es-ES" b="1" dirty="0" smtClean="0">
                          <a:solidFill>
                            <a:srgbClr val="7030A0"/>
                          </a:solidFill>
                        </a:rPr>
                        <a:t>EJEMPLOS</a:t>
                      </a:r>
                      <a:endParaRPr lang="es-ES" b="1" dirty="0">
                        <a:solidFill>
                          <a:srgbClr val="7030A0"/>
                        </a:solidFill>
                      </a:endParaRPr>
                    </a:p>
                  </a:txBody>
                  <a:tcPr/>
                </a:tc>
                <a:tc hMerge="1">
                  <a:txBody>
                    <a:bodyPr/>
                    <a:lstStyle/>
                    <a:p>
                      <a:pPr algn="ctr"/>
                      <a:endParaRPr lang="es-ES" b="1" dirty="0">
                        <a:solidFill>
                          <a:srgbClr val="7030A0"/>
                        </a:solidFill>
                      </a:endParaRPr>
                    </a:p>
                  </a:txBody>
                  <a:tcPr/>
                </a:tc>
              </a:tr>
              <a:tr h="1123727">
                <a:tc gridSpan="2">
                  <a:txBody>
                    <a:bodyPr/>
                    <a:lstStyle/>
                    <a:p>
                      <a:r>
                        <a:rPr lang="es-ES" dirty="0" smtClean="0"/>
                        <a:t>Leprosos</a:t>
                      </a:r>
                    </a:p>
                    <a:p>
                      <a:r>
                        <a:rPr lang="es-ES" dirty="0" smtClean="0"/>
                        <a:t>Diezmo</a:t>
                      </a:r>
                    </a:p>
                    <a:p>
                      <a:r>
                        <a:rPr lang="es-ES" dirty="0" smtClean="0"/>
                        <a:t>Plagas</a:t>
                      </a:r>
                    </a:p>
                  </a:txBody>
                  <a:tcPr/>
                </a:tc>
                <a:tc hMerge="1">
                  <a:txBody>
                    <a:bodyPr/>
                    <a:lstStyle/>
                    <a:p>
                      <a:endParaRPr lang="es-ES" dirty="0" smtClean="0"/>
                    </a:p>
                  </a:txBody>
                  <a:tcPr/>
                </a:tc>
              </a:tr>
              <a:tr h="429695">
                <a:tc gridSpan="2">
                  <a:txBody>
                    <a:bodyPr/>
                    <a:lstStyle/>
                    <a:p>
                      <a:pPr algn="ctr"/>
                      <a:r>
                        <a:rPr lang="es-ES" b="1" dirty="0" smtClean="0">
                          <a:solidFill>
                            <a:srgbClr val="7030A0"/>
                          </a:solidFill>
                        </a:rPr>
                        <a:t>CITAS</a:t>
                      </a:r>
                      <a:endParaRPr lang="es-ES" b="1" dirty="0">
                        <a:solidFill>
                          <a:srgbClr val="7030A0"/>
                        </a:solidFill>
                      </a:endParaRPr>
                    </a:p>
                  </a:txBody>
                  <a:tcPr/>
                </a:tc>
                <a:tc hMerge="1">
                  <a:txBody>
                    <a:bodyPr/>
                    <a:lstStyle/>
                    <a:p>
                      <a:pPr algn="ctr"/>
                      <a:endParaRPr lang="es-ES" b="1" dirty="0">
                        <a:solidFill>
                          <a:srgbClr val="7030A0"/>
                        </a:solidFill>
                      </a:endParaRPr>
                    </a:p>
                  </a:txBody>
                  <a:tcPr/>
                </a:tc>
              </a:tr>
              <a:tr h="930635">
                <a:tc>
                  <a:txBody>
                    <a:bodyPr/>
                    <a:lstStyle/>
                    <a:p>
                      <a:pPr algn="just">
                        <a:lnSpc>
                          <a:spcPct val="107000"/>
                        </a:lnSpc>
                        <a:spcAft>
                          <a:spcPts val="0"/>
                        </a:spcAft>
                      </a:pPr>
                      <a:r>
                        <a:rPr lang="es-ES" sz="1100" dirty="0">
                          <a:effectLst/>
                          <a:latin typeface="Arial" panose="020B0604020202020204" pitchFamily="34" charset="0"/>
                          <a:ea typeface="Calibri" panose="020F0502020204030204" pitchFamily="34" charset="0"/>
                          <a:cs typeface="Times New Roman" panose="02020603050405020304" pitchFamily="18" charset="0"/>
                        </a:rPr>
                        <a:t>Lc 17.11-19</a:t>
                      </a:r>
                      <a:endParaRPr lang="es-ES" sz="1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s-ES" sz="1100" dirty="0">
                          <a:effectLst/>
                          <a:latin typeface="Arial" panose="020B0604020202020204" pitchFamily="34" charset="0"/>
                          <a:ea typeface="Calibri" panose="020F0502020204030204" pitchFamily="34" charset="0"/>
                          <a:cs typeface="Times New Roman" panose="02020603050405020304" pitchFamily="18" charset="0"/>
                        </a:rPr>
                        <a:t>Ap13.1</a:t>
                      </a:r>
                      <a:endParaRPr lang="es-ES" sz="1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s-ES" sz="1100" dirty="0">
                          <a:effectLst/>
                          <a:latin typeface="Arial" panose="020B0604020202020204" pitchFamily="34" charset="0"/>
                          <a:ea typeface="Calibri" panose="020F0502020204030204" pitchFamily="34" charset="0"/>
                          <a:cs typeface="Times New Roman" panose="02020603050405020304" pitchFamily="18" charset="0"/>
                        </a:rPr>
                        <a:t>Ap 17.3</a:t>
                      </a:r>
                      <a:endParaRPr lang="es-ES" sz="1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s-ES" sz="1100" dirty="0">
                          <a:effectLst/>
                          <a:latin typeface="Arial" panose="020B0604020202020204" pitchFamily="34" charset="0"/>
                          <a:ea typeface="Calibri" panose="020F0502020204030204" pitchFamily="34" charset="0"/>
                          <a:cs typeface="Times New Roman" panose="02020603050405020304" pitchFamily="18" charset="0"/>
                        </a:rPr>
                        <a:t>Ex 34.28</a:t>
                      </a:r>
                      <a:endParaRPr lang="es-E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es-ES" sz="1100" dirty="0">
                          <a:effectLst/>
                          <a:latin typeface="Arial" panose="020B0604020202020204" pitchFamily="34" charset="0"/>
                          <a:ea typeface="Calibri" panose="020F0502020204030204" pitchFamily="34" charset="0"/>
                          <a:cs typeface="Times New Roman" panose="02020603050405020304" pitchFamily="18" charset="0"/>
                        </a:rPr>
                        <a:t>Ex 7.14</a:t>
                      </a:r>
                      <a:endParaRPr lang="es-ES" sz="1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s-ES" sz="1100" dirty="0">
                          <a:effectLst/>
                          <a:latin typeface="Arial" panose="020B0604020202020204" pitchFamily="34" charset="0"/>
                          <a:ea typeface="Calibri" panose="020F0502020204030204" pitchFamily="34" charset="0"/>
                          <a:cs typeface="Times New Roman" panose="02020603050405020304" pitchFamily="18" charset="0"/>
                        </a:rPr>
                        <a:t>Ex 8-11</a:t>
                      </a:r>
                      <a:endParaRPr lang="es-ES" sz="1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s-ES" sz="1100" dirty="0">
                          <a:effectLst/>
                          <a:latin typeface="Arial" panose="020B0604020202020204" pitchFamily="34" charset="0"/>
                          <a:ea typeface="Calibri" panose="020F0502020204030204" pitchFamily="34" charset="0"/>
                          <a:cs typeface="Times New Roman" panose="02020603050405020304" pitchFamily="18" charset="0"/>
                        </a:rPr>
                        <a:t>Lv 27.32</a:t>
                      </a:r>
                      <a:endParaRPr lang="es-E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xmlns="" val="1368001362"/>
      </p:ext>
    </p:extLst>
  </p:cSld>
  <p:clrMapOvr>
    <a:masterClrMapping/>
  </p:clrMapOvr>
  <mc:AlternateContent xmlns:mc="http://schemas.openxmlformats.org/markup-compatibility/2006">
    <mc:Choice xmlns:p14="http://schemas.microsoft.com/office/powerpoint/2010/main" xmlns="" Requires="p14">
      <p:transition spd="slow" p14:dur="2500">
        <p:checker/>
      </p:transition>
    </mc:Choice>
    <mc:Fallback>
      <p:transition spd="slow">
        <p:checker/>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rtlCol="0"/>
          <a:lstStyle/>
          <a:p>
            <a:pPr rtl="0"/>
            <a:endParaRPr lang="es-ES" b="1" dirty="0">
              <a:solidFill>
                <a:schemeClr val="accent3">
                  <a:lumMod val="60000"/>
                  <a:lumOff val="40000"/>
                </a:schemeClr>
              </a:solidFill>
            </a:endParaRPr>
          </a:p>
        </p:txBody>
      </p:sp>
      <p:sp>
        <p:nvSpPr>
          <p:cNvPr id="3" name="Elipse 2"/>
          <p:cNvSpPr/>
          <p:nvPr/>
        </p:nvSpPr>
        <p:spPr>
          <a:xfrm>
            <a:off x="400050" y="2390775"/>
            <a:ext cx="3533775" cy="3886200"/>
          </a:xfrm>
          <a:prstGeom prst="ellipse">
            <a:avLst/>
          </a:prstGeom>
          <a:noFill/>
          <a:ln w="762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9600" b="1" dirty="0" smtClean="0">
                <a:solidFill>
                  <a:srgbClr val="C00000"/>
                </a:solidFill>
              </a:rPr>
              <a:t>11</a:t>
            </a:r>
            <a:endParaRPr lang="es-ES" sz="9600" b="1" dirty="0"/>
          </a:p>
        </p:txBody>
      </p:sp>
      <p:graphicFrame>
        <p:nvGraphicFramePr>
          <p:cNvPr id="7" name="Marcador de contenido 6"/>
          <p:cNvGraphicFramePr>
            <a:graphicFrameLocks noGrp="1"/>
          </p:cNvGraphicFramePr>
          <p:nvPr>
            <p:ph idx="1"/>
            <p:extLst>
              <p:ext uri="{D42A27DB-BD31-4B8C-83A1-F6EECF244321}">
                <p14:modId xmlns:p14="http://schemas.microsoft.com/office/powerpoint/2010/main" xmlns="" val="1320004157"/>
              </p:ext>
            </p:extLst>
          </p:nvPr>
        </p:nvGraphicFramePr>
        <p:xfrm>
          <a:off x="4638676" y="1828796"/>
          <a:ext cx="6257924" cy="4648204"/>
        </p:xfrm>
        <a:graphic>
          <a:graphicData uri="http://schemas.openxmlformats.org/drawingml/2006/table">
            <a:tbl>
              <a:tblPr firstRow="1" bandRow="1">
                <a:tableStyleId>{C4B1156A-380E-4F78-BDF5-A606A8083BF9}</a:tableStyleId>
              </a:tblPr>
              <a:tblGrid>
                <a:gridCol w="6257924"/>
              </a:tblGrid>
              <a:tr h="429695">
                <a:tc>
                  <a:txBody>
                    <a:bodyPr/>
                    <a:lstStyle/>
                    <a:p>
                      <a:pPr algn="ctr"/>
                      <a:r>
                        <a:rPr lang="es-ES" dirty="0" smtClean="0">
                          <a:solidFill>
                            <a:srgbClr val="7030A0"/>
                          </a:solidFill>
                        </a:rPr>
                        <a:t>SIGNIFICADO</a:t>
                      </a:r>
                      <a:endParaRPr lang="es-ES" dirty="0">
                        <a:solidFill>
                          <a:srgbClr val="7030A0"/>
                        </a:solidFill>
                      </a:endParaRPr>
                    </a:p>
                  </a:txBody>
                  <a:tcPr/>
                </a:tc>
              </a:tr>
              <a:tr h="1304757">
                <a:tc>
                  <a:txBody>
                    <a:bodyPr/>
                    <a:lstStyle/>
                    <a:p>
                      <a:r>
                        <a:rPr lang="es-ES" dirty="0" smtClean="0"/>
                        <a:t>IMPERFECCIÓN TOTAL</a:t>
                      </a:r>
                    </a:p>
                    <a:p>
                      <a:r>
                        <a:rPr lang="es-ES" dirty="0" smtClean="0"/>
                        <a:t>DESORDEN</a:t>
                      </a:r>
                    </a:p>
                    <a:p>
                      <a:r>
                        <a:rPr lang="es-ES" dirty="0" smtClean="0"/>
                        <a:t>DESORGANIZACIÓN</a:t>
                      </a:r>
                    </a:p>
                    <a:p>
                      <a:r>
                        <a:rPr lang="es-ES" dirty="0" smtClean="0"/>
                        <a:t>DESINTEGRACIÓN</a:t>
                      </a:r>
                    </a:p>
                  </a:txBody>
                  <a:tcPr/>
                </a:tc>
              </a:tr>
              <a:tr h="429695">
                <a:tc>
                  <a:txBody>
                    <a:bodyPr/>
                    <a:lstStyle/>
                    <a:p>
                      <a:pPr algn="ctr"/>
                      <a:r>
                        <a:rPr lang="es-ES" b="1" dirty="0" smtClean="0">
                          <a:solidFill>
                            <a:srgbClr val="7030A0"/>
                          </a:solidFill>
                        </a:rPr>
                        <a:t>EJEMPLOS</a:t>
                      </a:r>
                      <a:endParaRPr lang="es-ES" b="1" dirty="0">
                        <a:solidFill>
                          <a:srgbClr val="7030A0"/>
                        </a:solidFill>
                      </a:endParaRPr>
                    </a:p>
                  </a:txBody>
                  <a:tcPr/>
                </a:tc>
              </a:tr>
              <a:tr h="1123727">
                <a:tc>
                  <a:txBody>
                    <a:bodyPr/>
                    <a:lstStyle/>
                    <a:p>
                      <a:r>
                        <a:rPr lang="es-ES" dirty="0" smtClean="0"/>
                        <a:t>Apóstoles menos Judas</a:t>
                      </a:r>
                      <a:endParaRPr lang="es-ES" dirty="0"/>
                    </a:p>
                  </a:txBody>
                  <a:tcPr/>
                </a:tc>
              </a:tr>
              <a:tr h="429695">
                <a:tc>
                  <a:txBody>
                    <a:bodyPr/>
                    <a:lstStyle/>
                    <a:p>
                      <a:pPr algn="ctr"/>
                      <a:r>
                        <a:rPr lang="es-ES" b="1" dirty="0" smtClean="0">
                          <a:solidFill>
                            <a:srgbClr val="7030A0"/>
                          </a:solidFill>
                        </a:rPr>
                        <a:t>CITAS</a:t>
                      </a:r>
                      <a:endParaRPr lang="es-ES" b="1" dirty="0">
                        <a:solidFill>
                          <a:srgbClr val="7030A0"/>
                        </a:solidFill>
                      </a:endParaRPr>
                    </a:p>
                  </a:txBody>
                  <a:tcPr/>
                </a:tc>
              </a:tr>
              <a:tr h="930635">
                <a:tc>
                  <a:txBody>
                    <a:bodyPr/>
                    <a:lstStyle/>
                    <a:p>
                      <a:endParaRPr lang="es-ES" dirty="0"/>
                    </a:p>
                  </a:txBody>
                  <a:tcPr/>
                </a:tc>
              </a:tr>
            </a:tbl>
          </a:graphicData>
        </a:graphic>
      </p:graphicFrame>
    </p:spTree>
    <p:extLst>
      <p:ext uri="{BB962C8B-B14F-4D97-AF65-F5344CB8AC3E}">
        <p14:creationId xmlns:p14="http://schemas.microsoft.com/office/powerpoint/2010/main" xmlns="" val="2620858267"/>
      </p:ext>
    </p:extLst>
  </p:cSld>
  <p:clrMapOvr>
    <a:masterClrMapping/>
  </p:clrMapOvr>
  <mc:AlternateContent xmlns:mc="http://schemas.openxmlformats.org/markup-compatibility/2006">
    <mc:Choice xmlns:p14="http://schemas.microsoft.com/office/powerpoint/2010/main" xmlns="" Requires="p14">
      <p:transition spd="slow" p14:dur="2500">
        <p:checker/>
      </p:transition>
    </mc:Choice>
    <mc:Fallback>
      <p:transition spd="slow">
        <p:checker/>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rtlCol="0"/>
          <a:lstStyle/>
          <a:p>
            <a:pPr rtl="0"/>
            <a:endParaRPr lang="es-ES" b="1" dirty="0">
              <a:solidFill>
                <a:schemeClr val="accent3">
                  <a:lumMod val="60000"/>
                  <a:lumOff val="40000"/>
                </a:schemeClr>
              </a:solidFill>
            </a:endParaRPr>
          </a:p>
        </p:txBody>
      </p:sp>
      <p:sp>
        <p:nvSpPr>
          <p:cNvPr id="3" name="Elipse 2"/>
          <p:cNvSpPr/>
          <p:nvPr/>
        </p:nvSpPr>
        <p:spPr>
          <a:xfrm>
            <a:off x="400050" y="2390775"/>
            <a:ext cx="3533775" cy="3886200"/>
          </a:xfrm>
          <a:prstGeom prst="ellipse">
            <a:avLst/>
          </a:prstGeom>
          <a:noFill/>
          <a:ln w="762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7200" b="1" dirty="0">
                <a:solidFill>
                  <a:srgbClr val="C00000"/>
                </a:solidFill>
              </a:rPr>
              <a:t>12</a:t>
            </a:r>
          </a:p>
          <a:p>
            <a:pPr algn="ctr"/>
            <a:r>
              <a:rPr lang="es-ES" sz="7200" b="1" dirty="0">
                <a:solidFill>
                  <a:srgbClr val="C00000"/>
                </a:solidFill>
              </a:rPr>
              <a:t>(3X4)</a:t>
            </a:r>
          </a:p>
        </p:txBody>
      </p:sp>
      <p:graphicFrame>
        <p:nvGraphicFramePr>
          <p:cNvPr id="7" name="Marcador de contenido 6"/>
          <p:cNvGraphicFramePr>
            <a:graphicFrameLocks noGrp="1"/>
          </p:cNvGraphicFramePr>
          <p:nvPr>
            <p:ph idx="1"/>
            <p:extLst>
              <p:ext uri="{D42A27DB-BD31-4B8C-83A1-F6EECF244321}">
                <p14:modId xmlns:p14="http://schemas.microsoft.com/office/powerpoint/2010/main" xmlns="" val="1421205872"/>
              </p:ext>
            </p:extLst>
          </p:nvPr>
        </p:nvGraphicFramePr>
        <p:xfrm>
          <a:off x="4638676" y="1828796"/>
          <a:ext cx="6257924" cy="5245602"/>
        </p:xfrm>
        <a:graphic>
          <a:graphicData uri="http://schemas.openxmlformats.org/drawingml/2006/table">
            <a:tbl>
              <a:tblPr firstRow="1" bandRow="1">
                <a:tableStyleId>{C4B1156A-380E-4F78-BDF5-A606A8083BF9}</a:tableStyleId>
              </a:tblPr>
              <a:tblGrid>
                <a:gridCol w="6257924"/>
              </a:tblGrid>
              <a:tr h="429695">
                <a:tc>
                  <a:txBody>
                    <a:bodyPr/>
                    <a:lstStyle/>
                    <a:p>
                      <a:pPr algn="ctr"/>
                      <a:r>
                        <a:rPr lang="es-ES" dirty="0" smtClean="0">
                          <a:solidFill>
                            <a:srgbClr val="7030A0"/>
                          </a:solidFill>
                        </a:rPr>
                        <a:t>SIGNIFICADO</a:t>
                      </a:r>
                      <a:endParaRPr lang="es-ES" dirty="0">
                        <a:solidFill>
                          <a:srgbClr val="7030A0"/>
                        </a:solidFill>
                      </a:endParaRPr>
                    </a:p>
                  </a:txBody>
                  <a:tcPr/>
                </a:tc>
              </a:tr>
              <a:tr h="1304757">
                <a:tc>
                  <a:txBody>
                    <a:bodyPr/>
                    <a:lstStyle/>
                    <a:p>
                      <a:r>
                        <a:rPr lang="es-ES" dirty="0" smtClean="0"/>
                        <a:t>PERFECCIÓN GOBIERNO</a:t>
                      </a:r>
                    </a:p>
                    <a:p>
                      <a:r>
                        <a:rPr lang="es-ES" dirty="0" smtClean="0"/>
                        <a:t>PERFECCIÓN DE LA AUTORIDAD</a:t>
                      </a:r>
                    </a:p>
                    <a:p>
                      <a:r>
                        <a:rPr lang="es-ES" dirty="0" smtClean="0"/>
                        <a:t>ELECCIÓN</a:t>
                      </a:r>
                    </a:p>
                  </a:txBody>
                  <a:tcPr/>
                </a:tc>
              </a:tr>
              <a:tr h="429695">
                <a:tc>
                  <a:txBody>
                    <a:bodyPr/>
                    <a:lstStyle/>
                    <a:p>
                      <a:pPr algn="ctr"/>
                      <a:r>
                        <a:rPr lang="es-ES" b="1" dirty="0" smtClean="0">
                          <a:solidFill>
                            <a:srgbClr val="7030A0"/>
                          </a:solidFill>
                        </a:rPr>
                        <a:t>EJEMPLOS</a:t>
                      </a:r>
                      <a:endParaRPr lang="es-ES" b="1" dirty="0">
                        <a:solidFill>
                          <a:srgbClr val="7030A0"/>
                        </a:solidFill>
                      </a:endParaRPr>
                    </a:p>
                  </a:txBody>
                  <a:tcPr/>
                </a:tc>
              </a:tr>
              <a:tr h="1123727">
                <a:tc>
                  <a:txBody>
                    <a:bodyPr/>
                    <a:lstStyle/>
                    <a:p>
                      <a:r>
                        <a:rPr lang="es-ES" dirty="0" smtClean="0"/>
                        <a:t>Patriarcas</a:t>
                      </a:r>
                    </a:p>
                    <a:p>
                      <a:r>
                        <a:rPr lang="es-ES" dirty="0" smtClean="0"/>
                        <a:t>Tribus</a:t>
                      </a:r>
                    </a:p>
                    <a:p>
                      <a:r>
                        <a:rPr lang="es-ES" dirty="0" smtClean="0"/>
                        <a:t>Discípulos</a:t>
                      </a:r>
                    </a:p>
                    <a:p>
                      <a:r>
                        <a:rPr lang="es-ES" dirty="0" smtClean="0"/>
                        <a:t>Apóstoles</a:t>
                      </a:r>
                    </a:p>
                    <a:p>
                      <a:r>
                        <a:rPr lang="es-ES" dirty="0" smtClean="0"/>
                        <a:t>Es el último número que aparece</a:t>
                      </a:r>
                    </a:p>
                  </a:txBody>
                  <a:tcPr/>
                </a:tc>
              </a:tr>
              <a:tr h="429695">
                <a:tc>
                  <a:txBody>
                    <a:bodyPr/>
                    <a:lstStyle/>
                    <a:p>
                      <a:pPr algn="ctr"/>
                      <a:r>
                        <a:rPr lang="es-ES" b="1" dirty="0" smtClean="0">
                          <a:solidFill>
                            <a:srgbClr val="7030A0"/>
                          </a:solidFill>
                        </a:rPr>
                        <a:t>CITAS</a:t>
                      </a:r>
                      <a:endParaRPr lang="es-ES" b="1" dirty="0">
                        <a:solidFill>
                          <a:srgbClr val="7030A0"/>
                        </a:solidFill>
                      </a:endParaRPr>
                    </a:p>
                  </a:txBody>
                  <a:tcPr/>
                </a:tc>
              </a:tr>
              <a:tr h="930635">
                <a:tc>
                  <a:txBody>
                    <a:bodyPr/>
                    <a:lstStyle/>
                    <a:p>
                      <a:r>
                        <a:rPr lang="es-ES" dirty="0" smtClean="0"/>
                        <a:t>Mt 26.53</a:t>
                      </a:r>
                    </a:p>
                    <a:p>
                      <a:r>
                        <a:rPr lang="es-ES" dirty="0" smtClean="0"/>
                        <a:t>Ap. 21.12-14</a:t>
                      </a:r>
                    </a:p>
                    <a:p>
                      <a:r>
                        <a:rPr lang="es-ES" dirty="0" smtClean="0"/>
                        <a:t>Mt 19.28</a:t>
                      </a:r>
                    </a:p>
                    <a:p>
                      <a:r>
                        <a:rPr lang="es-ES" dirty="0" smtClean="0"/>
                        <a:t>Ap 22.2</a:t>
                      </a:r>
                    </a:p>
                  </a:txBody>
                  <a:tcPr/>
                </a:tc>
              </a:tr>
            </a:tbl>
          </a:graphicData>
        </a:graphic>
      </p:graphicFrame>
    </p:spTree>
    <p:extLst>
      <p:ext uri="{BB962C8B-B14F-4D97-AF65-F5344CB8AC3E}">
        <p14:creationId xmlns:p14="http://schemas.microsoft.com/office/powerpoint/2010/main" xmlns="" val="3490292053"/>
      </p:ext>
    </p:extLst>
  </p:cSld>
  <p:clrMapOvr>
    <a:masterClrMapping/>
  </p:clrMapOvr>
  <mc:AlternateContent xmlns:mc="http://schemas.openxmlformats.org/markup-compatibility/2006">
    <mc:Choice xmlns:p14="http://schemas.microsoft.com/office/powerpoint/2010/main" xmlns="" Requires="p14">
      <p:transition spd="slow" p14:dur="2500">
        <p:checker/>
      </p:transition>
    </mc:Choice>
    <mc:Fallback>
      <p:transition spd="slow">
        <p:checker/>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a:t>LOS NÚMEROS EN LA </a:t>
            </a:r>
            <a:r>
              <a:rPr lang="es-ES" dirty="0" smtClean="0"/>
              <a:t>BIBLIA. SENTIDO</a:t>
            </a:r>
            <a:endParaRPr lang="es-ES" dirty="0"/>
          </a:p>
        </p:txBody>
      </p:sp>
      <p:sp>
        <p:nvSpPr>
          <p:cNvPr id="3" name="Marcador de contenido 2"/>
          <p:cNvSpPr>
            <a:spLocks noGrp="1"/>
          </p:cNvSpPr>
          <p:nvPr>
            <p:ph idx="1"/>
          </p:nvPr>
        </p:nvSpPr>
        <p:spPr/>
        <p:txBody>
          <a:bodyPr/>
          <a:lstStyle/>
          <a:p>
            <a:pPr marL="0" indent="0" algn="just">
              <a:buNone/>
            </a:pPr>
            <a:r>
              <a:rPr lang="es-ES" b="1" dirty="0">
                <a:solidFill>
                  <a:srgbClr val="FF0000"/>
                </a:solidFill>
                <a:effectLst>
                  <a:outerShdw blurRad="38100" dist="38100" dir="2700000" algn="tl">
                    <a:srgbClr val="000000">
                      <a:alpha val="43137"/>
                    </a:srgbClr>
                  </a:outerShdw>
                </a:effectLst>
              </a:rPr>
              <a:t>LA CANTIDAD</a:t>
            </a:r>
          </a:p>
          <a:p>
            <a:pPr marL="0" indent="0" algn="just">
              <a:buNone/>
            </a:pPr>
            <a:r>
              <a:rPr lang="es-ES" b="1" dirty="0">
                <a:solidFill>
                  <a:srgbClr val="002060"/>
                </a:solidFill>
              </a:rPr>
              <a:t>En este significado no hay lugar para la confusión: lo que el número dice es lo que quería decir el autor.</a:t>
            </a:r>
          </a:p>
          <a:p>
            <a:endParaRPr lang="es-ES" dirty="0"/>
          </a:p>
        </p:txBody>
      </p:sp>
    </p:spTree>
    <p:extLst>
      <p:ext uri="{BB962C8B-B14F-4D97-AF65-F5344CB8AC3E}">
        <p14:creationId xmlns:p14="http://schemas.microsoft.com/office/powerpoint/2010/main" xmlns="" val="485912153"/>
      </p:ext>
    </p:extLst>
  </p:cSld>
  <p:clrMapOvr>
    <a:masterClrMapping/>
  </p:clrMapOvr>
  <mc:AlternateContent xmlns:mc="http://schemas.openxmlformats.org/markup-compatibility/2006">
    <mc:Choice xmlns:p14="http://schemas.microsoft.com/office/powerpoint/2010/main" xmlns="" Requires="p14">
      <p:transition spd="slow" p14:dur="2500">
        <p:checker/>
      </p:transition>
    </mc:Choice>
    <mc:Fallback>
      <p:transition spd="slow">
        <p:checker/>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rtlCol="0"/>
          <a:lstStyle/>
          <a:p>
            <a:pPr rtl="0"/>
            <a:endParaRPr lang="es-ES" b="1" dirty="0">
              <a:solidFill>
                <a:schemeClr val="accent3">
                  <a:lumMod val="60000"/>
                  <a:lumOff val="40000"/>
                </a:schemeClr>
              </a:solidFill>
            </a:endParaRPr>
          </a:p>
        </p:txBody>
      </p:sp>
      <p:sp>
        <p:nvSpPr>
          <p:cNvPr id="3" name="Elipse 2"/>
          <p:cNvSpPr/>
          <p:nvPr/>
        </p:nvSpPr>
        <p:spPr>
          <a:xfrm>
            <a:off x="400050" y="2390775"/>
            <a:ext cx="3533775" cy="3886200"/>
          </a:xfrm>
          <a:prstGeom prst="ellipse">
            <a:avLst/>
          </a:prstGeom>
          <a:noFill/>
          <a:ln w="762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8000" b="1" dirty="0" smtClean="0">
                <a:solidFill>
                  <a:srgbClr val="C00000"/>
                </a:solidFill>
              </a:rPr>
              <a:t>13</a:t>
            </a:r>
            <a:endParaRPr lang="es-ES" sz="8000" b="1" dirty="0">
              <a:solidFill>
                <a:srgbClr val="C00000"/>
              </a:solidFill>
            </a:endParaRPr>
          </a:p>
        </p:txBody>
      </p:sp>
      <p:graphicFrame>
        <p:nvGraphicFramePr>
          <p:cNvPr id="7" name="Marcador de contenido 6"/>
          <p:cNvGraphicFramePr>
            <a:graphicFrameLocks noGrp="1"/>
          </p:cNvGraphicFramePr>
          <p:nvPr>
            <p:ph idx="1"/>
            <p:extLst>
              <p:ext uri="{D42A27DB-BD31-4B8C-83A1-F6EECF244321}">
                <p14:modId xmlns:p14="http://schemas.microsoft.com/office/powerpoint/2010/main" xmlns="" val="1308128033"/>
              </p:ext>
            </p:extLst>
          </p:nvPr>
        </p:nvGraphicFramePr>
        <p:xfrm>
          <a:off x="4638676" y="1828796"/>
          <a:ext cx="6257924" cy="4829085"/>
        </p:xfrm>
        <a:graphic>
          <a:graphicData uri="http://schemas.openxmlformats.org/drawingml/2006/table">
            <a:tbl>
              <a:tblPr firstRow="1" bandRow="1">
                <a:tableStyleId>{C4B1156A-380E-4F78-BDF5-A606A8083BF9}</a:tableStyleId>
              </a:tblPr>
              <a:tblGrid>
                <a:gridCol w="3128962"/>
                <a:gridCol w="3128962"/>
              </a:tblGrid>
              <a:tr h="429695">
                <a:tc gridSpan="2">
                  <a:txBody>
                    <a:bodyPr/>
                    <a:lstStyle/>
                    <a:p>
                      <a:pPr algn="ctr"/>
                      <a:r>
                        <a:rPr lang="es-ES" dirty="0" smtClean="0">
                          <a:solidFill>
                            <a:srgbClr val="7030A0"/>
                          </a:solidFill>
                        </a:rPr>
                        <a:t>SIGNIFICADO</a:t>
                      </a:r>
                      <a:endParaRPr lang="es-ES" dirty="0">
                        <a:solidFill>
                          <a:srgbClr val="7030A0"/>
                        </a:solidFill>
                      </a:endParaRPr>
                    </a:p>
                  </a:txBody>
                  <a:tcPr/>
                </a:tc>
                <a:tc hMerge="1">
                  <a:txBody>
                    <a:bodyPr/>
                    <a:lstStyle/>
                    <a:p>
                      <a:pPr algn="ctr"/>
                      <a:endParaRPr lang="es-ES" dirty="0">
                        <a:solidFill>
                          <a:srgbClr val="7030A0"/>
                        </a:solidFill>
                      </a:endParaRPr>
                    </a:p>
                  </a:txBody>
                  <a:tcPr/>
                </a:tc>
              </a:tr>
              <a:tr h="1304757">
                <a:tc>
                  <a:txBody>
                    <a:bodyPr/>
                    <a:lstStyle/>
                    <a:p>
                      <a:pPr algn="just">
                        <a:lnSpc>
                          <a:spcPct val="107000"/>
                        </a:lnSpc>
                        <a:spcAft>
                          <a:spcPts val="0"/>
                        </a:spcAft>
                      </a:pPr>
                      <a:r>
                        <a:rPr lang="es-ES" sz="1800" dirty="0">
                          <a:effectLst/>
                          <a:latin typeface="Arial" panose="020B0604020202020204" pitchFamily="34" charset="0"/>
                          <a:ea typeface="Calibri" panose="020F0502020204030204" pitchFamily="34" charset="0"/>
                          <a:cs typeface="Times New Roman" panose="02020603050405020304" pitchFamily="18" charset="0"/>
                        </a:rPr>
                        <a:t>VICTORIA</a:t>
                      </a:r>
                      <a:endParaRPr lang="es-ES"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s-ES" sz="1800" dirty="0">
                          <a:effectLst/>
                          <a:latin typeface="Arial" panose="020B0604020202020204" pitchFamily="34" charset="0"/>
                          <a:ea typeface="Calibri" panose="020F0502020204030204" pitchFamily="34" charset="0"/>
                          <a:cs typeface="Times New Roman" panose="02020603050405020304" pitchFamily="18" charset="0"/>
                        </a:rPr>
                        <a:t> </a:t>
                      </a:r>
                      <a:endParaRPr lang="es-E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es-ES" sz="1800" dirty="0">
                          <a:effectLst/>
                          <a:latin typeface="Arial" panose="020B0604020202020204" pitchFamily="34" charset="0"/>
                          <a:ea typeface="Calibri" panose="020F0502020204030204" pitchFamily="34" charset="0"/>
                          <a:cs typeface="Times New Roman" panose="02020603050405020304" pitchFamily="18" charset="0"/>
                        </a:rPr>
                        <a:t>OPOSICIÓN</a:t>
                      </a:r>
                      <a:endParaRPr lang="es-ES"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s-ES" sz="1800" dirty="0">
                          <a:effectLst/>
                          <a:latin typeface="Arial" panose="020B0604020202020204" pitchFamily="34" charset="0"/>
                          <a:ea typeface="Calibri" panose="020F0502020204030204" pitchFamily="34" charset="0"/>
                          <a:cs typeface="Times New Roman" panose="02020603050405020304" pitchFamily="18" charset="0"/>
                        </a:rPr>
                        <a:t>REBELIÓN</a:t>
                      </a:r>
                      <a:endParaRPr lang="es-ES"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s-ES" sz="1800" dirty="0">
                          <a:effectLst/>
                          <a:latin typeface="Arial" panose="020B0604020202020204" pitchFamily="34" charset="0"/>
                          <a:ea typeface="Calibri" panose="020F0502020204030204" pitchFamily="34" charset="0"/>
                          <a:cs typeface="Times New Roman" panose="02020603050405020304" pitchFamily="18" charset="0"/>
                        </a:rPr>
                        <a:t>DESOBEDIENCIA</a:t>
                      </a:r>
                      <a:endParaRPr lang="es-E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429695">
                <a:tc gridSpan="2">
                  <a:txBody>
                    <a:bodyPr/>
                    <a:lstStyle/>
                    <a:p>
                      <a:pPr algn="ctr"/>
                      <a:r>
                        <a:rPr lang="es-ES" b="1" dirty="0" smtClean="0">
                          <a:solidFill>
                            <a:srgbClr val="7030A0"/>
                          </a:solidFill>
                        </a:rPr>
                        <a:t>EJEMPLOS</a:t>
                      </a:r>
                      <a:endParaRPr lang="es-ES" b="1" dirty="0">
                        <a:solidFill>
                          <a:srgbClr val="7030A0"/>
                        </a:solidFill>
                      </a:endParaRPr>
                    </a:p>
                  </a:txBody>
                  <a:tcPr/>
                </a:tc>
                <a:tc hMerge="1">
                  <a:txBody>
                    <a:bodyPr/>
                    <a:lstStyle/>
                    <a:p>
                      <a:pPr algn="ctr"/>
                      <a:endParaRPr lang="es-ES" b="1" dirty="0">
                        <a:solidFill>
                          <a:srgbClr val="7030A0"/>
                        </a:solidFill>
                      </a:endParaRPr>
                    </a:p>
                  </a:txBody>
                  <a:tcPr/>
                </a:tc>
              </a:tr>
              <a:tr h="1123727">
                <a:tc>
                  <a:txBody>
                    <a:bodyPr/>
                    <a:lstStyle/>
                    <a:p>
                      <a:pPr algn="just">
                        <a:lnSpc>
                          <a:spcPct val="107000"/>
                        </a:lnSpc>
                        <a:spcAft>
                          <a:spcPts val="0"/>
                        </a:spcAft>
                      </a:pPr>
                      <a:r>
                        <a:rPr lang="es-ES" sz="1600" dirty="0">
                          <a:effectLst/>
                          <a:latin typeface="Arial" panose="020B0604020202020204" pitchFamily="34" charset="0"/>
                          <a:ea typeface="Calibri" panose="020F0502020204030204" pitchFamily="34" charset="0"/>
                          <a:cs typeface="Times New Roman" panose="02020603050405020304" pitchFamily="18" charset="0"/>
                        </a:rPr>
                        <a:t>Judas apóstol 13</a:t>
                      </a:r>
                      <a:endParaRPr lang="es-ES"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s-ES" sz="1600" dirty="0">
                          <a:effectLst/>
                          <a:latin typeface="Arial" panose="020B0604020202020204" pitchFamily="34" charset="0"/>
                          <a:ea typeface="Calibri" panose="020F0502020204030204" pitchFamily="34" charset="0"/>
                          <a:cs typeface="Times New Roman" panose="02020603050405020304" pitchFamily="18" charset="0"/>
                        </a:rPr>
                        <a:t>Ismael se rebela contra Isaac</a:t>
                      </a:r>
                      <a:endParaRPr lang="es-ES"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s-ES" sz="1600" dirty="0">
                          <a:effectLst/>
                          <a:latin typeface="Arial" panose="020B0604020202020204" pitchFamily="34" charset="0"/>
                          <a:ea typeface="Calibri" panose="020F0502020204030204" pitchFamily="34" charset="0"/>
                          <a:cs typeface="Times New Roman" panose="02020603050405020304" pitchFamily="18" charset="0"/>
                        </a:rPr>
                        <a:t>13x3 latigazos (pecho, espalda, lomos)</a:t>
                      </a:r>
                      <a:endParaRPr lang="es-E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es-ES" sz="1600" dirty="0">
                          <a:effectLst/>
                          <a:latin typeface="Arial" panose="020B0604020202020204" pitchFamily="34" charset="0"/>
                          <a:ea typeface="Calibri" panose="020F0502020204030204" pitchFamily="34" charset="0"/>
                          <a:cs typeface="Times New Roman" panose="02020603050405020304" pitchFamily="18" charset="0"/>
                        </a:rPr>
                        <a:t>El dragón aparece 13 veces en Ap</a:t>
                      </a:r>
                      <a:endParaRPr lang="es-ES"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s-ES" sz="1600" dirty="0">
                          <a:effectLst/>
                          <a:latin typeface="Arial" panose="020B0604020202020204" pitchFamily="34" charset="0"/>
                          <a:ea typeface="Calibri" panose="020F0502020204030204" pitchFamily="34" charset="0"/>
                          <a:cs typeface="Times New Roman" panose="02020603050405020304" pitchFamily="18" charset="0"/>
                        </a:rPr>
                        <a:t>Lo que sale del corazón del hombre y lo contamina</a:t>
                      </a:r>
                      <a:endParaRPr lang="es-ES"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s-ES" sz="1600" dirty="0">
                          <a:effectLst/>
                          <a:latin typeface="Arial" panose="020B0604020202020204" pitchFamily="34" charset="0"/>
                          <a:ea typeface="Calibri" panose="020F0502020204030204" pitchFamily="34" charset="0"/>
                          <a:cs typeface="Times New Roman" panose="02020603050405020304" pitchFamily="18" charset="0"/>
                        </a:rPr>
                        <a:t>Matanza de Asuero</a:t>
                      </a:r>
                      <a:endParaRPr lang="es-E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429695">
                <a:tc gridSpan="2">
                  <a:txBody>
                    <a:bodyPr/>
                    <a:lstStyle/>
                    <a:p>
                      <a:pPr algn="ctr"/>
                      <a:r>
                        <a:rPr lang="es-ES" b="1" dirty="0" smtClean="0">
                          <a:solidFill>
                            <a:srgbClr val="7030A0"/>
                          </a:solidFill>
                        </a:rPr>
                        <a:t>CITAS</a:t>
                      </a:r>
                      <a:endParaRPr lang="es-ES" b="1" dirty="0">
                        <a:solidFill>
                          <a:srgbClr val="7030A0"/>
                        </a:solidFill>
                      </a:endParaRPr>
                    </a:p>
                  </a:txBody>
                  <a:tcPr/>
                </a:tc>
                <a:tc hMerge="1">
                  <a:txBody>
                    <a:bodyPr/>
                    <a:lstStyle/>
                    <a:p>
                      <a:pPr algn="ctr"/>
                      <a:endParaRPr lang="es-ES" b="1" dirty="0">
                        <a:solidFill>
                          <a:srgbClr val="7030A0"/>
                        </a:solidFill>
                      </a:endParaRPr>
                    </a:p>
                  </a:txBody>
                  <a:tcPr/>
                </a:tc>
              </a:tr>
              <a:tr h="930635">
                <a:tc gridSpan="2">
                  <a:txBody>
                    <a:bodyPr/>
                    <a:lstStyle/>
                    <a:p>
                      <a:r>
                        <a:rPr lang="es-ES" dirty="0" smtClean="0"/>
                        <a:t>Jos 6.3-4</a:t>
                      </a:r>
                    </a:p>
                    <a:p>
                      <a:r>
                        <a:rPr lang="es-ES" dirty="0" smtClean="0"/>
                        <a:t>Gn 21.9</a:t>
                      </a:r>
                    </a:p>
                    <a:p>
                      <a:endParaRPr lang="es-ES" dirty="0"/>
                    </a:p>
                  </a:txBody>
                  <a:tcPr/>
                </a:tc>
                <a:tc hMerge="1">
                  <a:txBody>
                    <a:bodyPr/>
                    <a:lstStyle/>
                    <a:p>
                      <a:endParaRPr lang="es-ES" dirty="0"/>
                    </a:p>
                  </a:txBody>
                  <a:tcPr/>
                </a:tc>
              </a:tr>
            </a:tbl>
          </a:graphicData>
        </a:graphic>
      </p:graphicFrame>
    </p:spTree>
    <p:extLst>
      <p:ext uri="{BB962C8B-B14F-4D97-AF65-F5344CB8AC3E}">
        <p14:creationId xmlns:p14="http://schemas.microsoft.com/office/powerpoint/2010/main" xmlns="" val="957969825"/>
      </p:ext>
    </p:extLst>
  </p:cSld>
  <p:clrMapOvr>
    <a:masterClrMapping/>
  </p:clrMapOvr>
  <mc:AlternateContent xmlns:mc="http://schemas.openxmlformats.org/markup-compatibility/2006">
    <mc:Choice xmlns:p14="http://schemas.microsoft.com/office/powerpoint/2010/main" xmlns="" Requires="p14">
      <p:transition spd="slow" p14:dur="2500">
        <p:checker/>
      </p:transition>
    </mc:Choice>
    <mc:Fallback>
      <p:transition spd="slow">
        <p:checker/>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rtlCol="0"/>
          <a:lstStyle/>
          <a:p>
            <a:pPr rtl="0"/>
            <a:endParaRPr lang="es-ES" b="1" dirty="0">
              <a:solidFill>
                <a:schemeClr val="accent3">
                  <a:lumMod val="60000"/>
                  <a:lumOff val="40000"/>
                </a:schemeClr>
              </a:solidFill>
            </a:endParaRPr>
          </a:p>
        </p:txBody>
      </p:sp>
      <p:sp>
        <p:nvSpPr>
          <p:cNvPr id="3" name="Elipse 2"/>
          <p:cNvSpPr/>
          <p:nvPr/>
        </p:nvSpPr>
        <p:spPr>
          <a:xfrm>
            <a:off x="400050" y="2390775"/>
            <a:ext cx="3533775" cy="3886200"/>
          </a:xfrm>
          <a:prstGeom prst="ellipse">
            <a:avLst/>
          </a:prstGeom>
          <a:noFill/>
          <a:ln w="762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8000" b="1" dirty="0">
                <a:solidFill>
                  <a:srgbClr val="C00000"/>
                </a:solidFill>
              </a:rPr>
              <a:t>14</a:t>
            </a:r>
          </a:p>
          <a:p>
            <a:pPr algn="ctr"/>
            <a:r>
              <a:rPr lang="es-ES" sz="8000" b="1" dirty="0">
                <a:solidFill>
                  <a:srgbClr val="C00000"/>
                </a:solidFill>
              </a:rPr>
              <a:t>(2x7)</a:t>
            </a:r>
          </a:p>
        </p:txBody>
      </p:sp>
      <p:graphicFrame>
        <p:nvGraphicFramePr>
          <p:cNvPr id="7" name="Marcador de contenido 6"/>
          <p:cNvGraphicFramePr>
            <a:graphicFrameLocks noGrp="1"/>
          </p:cNvGraphicFramePr>
          <p:nvPr>
            <p:ph idx="1"/>
            <p:extLst>
              <p:ext uri="{D42A27DB-BD31-4B8C-83A1-F6EECF244321}">
                <p14:modId xmlns:p14="http://schemas.microsoft.com/office/powerpoint/2010/main" xmlns="" val="1079470630"/>
              </p:ext>
            </p:extLst>
          </p:nvPr>
        </p:nvGraphicFramePr>
        <p:xfrm>
          <a:off x="4638676" y="1828796"/>
          <a:ext cx="6257924" cy="4648204"/>
        </p:xfrm>
        <a:graphic>
          <a:graphicData uri="http://schemas.openxmlformats.org/drawingml/2006/table">
            <a:tbl>
              <a:tblPr firstRow="1" bandRow="1">
                <a:tableStyleId>{C4B1156A-380E-4F78-BDF5-A606A8083BF9}</a:tableStyleId>
              </a:tblPr>
              <a:tblGrid>
                <a:gridCol w="6257924"/>
              </a:tblGrid>
              <a:tr h="429695">
                <a:tc>
                  <a:txBody>
                    <a:bodyPr/>
                    <a:lstStyle/>
                    <a:p>
                      <a:pPr algn="ctr"/>
                      <a:r>
                        <a:rPr lang="es-ES" dirty="0" smtClean="0">
                          <a:solidFill>
                            <a:srgbClr val="7030A0"/>
                          </a:solidFill>
                        </a:rPr>
                        <a:t>SIGNIFICADO</a:t>
                      </a:r>
                      <a:endParaRPr lang="es-ES" dirty="0">
                        <a:solidFill>
                          <a:srgbClr val="7030A0"/>
                        </a:solidFill>
                      </a:endParaRPr>
                    </a:p>
                  </a:txBody>
                  <a:tcPr/>
                </a:tc>
              </a:tr>
              <a:tr h="1304757">
                <a:tc>
                  <a:txBody>
                    <a:bodyPr/>
                    <a:lstStyle/>
                    <a:p>
                      <a:r>
                        <a:rPr lang="es-ES" dirty="0" smtClean="0"/>
                        <a:t>DOBLE MEDIDA PERFECCIÓN ESPIRITUAL</a:t>
                      </a:r>
                      <a:endParaRPr lang="es-ES" dirty="0"/>
                    </a:p>
                  </a:txBody>
                  <a:tcPr/>
                </a:tc>
              </a:tr>
              <a:tr h="429695">
                <a:tc>
                  <a:txBody>
                    <a:bodyPr/>
                    <a:lstStyle/>
                    <a:p>
                      <a:pPr algn="ctr"/>
                      <a:r>
                        <a:rPr lang="es-ES" b="1" dirty="0" smtClean="0">
                          <a:solidFill>
                            <a:srgbClr val="7030A0"/>
                          </a:solidFill>
                        </a:rPr>
                        <a:t>EJEMPLOS</a:t>
                      </a:r>
                      <a:endParaRPr lang="es-ES" b="1" dirty="0">
                        <a:solidFill>
                          <a:srgbClr val="7030A0"/>
                        </a:solidFill>
                      </a:endParaRPr>
                    </a:p>
                  </a:txBody>
                  <a:tcPr/>
                </a:tc>
              </a:tr>
              <a:tr h="1123727">
                <a:tc>
                  <a:txBody>
                    <a:bodyPr/>
                    <a:lstStyle/>
                    <a:p>
                      <a:r>
                        <a:rPr lang="es-ES" dirty="0" smtClean="0"/>
                        <a:t>El día 14 se inmola el cordero</a:t>
                      </a:r>
                    </a:p>
                    <a:p>
                      <a:r>
                        <a:rPr lang="es-ES" dirty="0" smtClean="0"/>
                        <a:t>La Genealogía de Jesús se cuenta en grupos de 14</a:t>
                      </a:r>
                    </a:p>
                    <a:p>
                      <a:endParaRPr lang="es-ES" dirty="0"/>
                    </a:p>
                  </a:txBody>
                  <a:tcPr/>
                </a:tc>
              </a:tr>
              <a:tr h="429695">
                <a:tc>
                  <a:txBody>
                    <a:bodyPr/>
                    <a:lstStyle/>
                    <a:p>
                      <a:pPr algn="ctr"/>
                      <a:r>
                        <a:rPr lang="es-ES" b="1" dirty="0" smtClean="0">
                          <a:solidFill>
                            <a:srgbClr val="7030A0"/>
                          </a:solidFill>
                        </a:rPr>
                        <a:t>CITAS</a:t>
                      </a:r>
                      <a:endParaRPr lang="es-ES" b="1" dirty="0">
                        <a:solidFill>
                          <a:srgbClr val="7030A0"/>
                        </a:solidFill>
                      </a:endParaRPr>
                    </a:p>
                  </a:txBody>
                  <a:tcPr/>
                </a:tc>
              </a:tr>
              <a:tr h="930635">
                <a:tc>
                  <a:txBody>
                    <a:bodyPr/>
                    <a:lstStyle/>
                    <a:p>
                      <a:endParaRPr lang="es-ES" dirty="0"/>
                    </a:p>
                  </a:txBody>
                  <a:tcPr/>
                </a:tc>
              </a:tr>
            </a:tbl>
          </a:graphicData>
        </a:graphic>
      </p:graphicFrame>
    </p:spTree>
    <p:extLst>
      <p:ext uri="{BB962C8B-B14F-4D97-AF65-F5344CB8AC3E}">
        <p14:creationId xmlns:p14="http://schemas.microsoft.com/office/powerpoint/2010/main" xmlns="" val="1110355473"/>
      </p:ext>
    </p:extLst>
  </p:cSld>
  <p:clrMapOvr>
    <a:masterClrMapping/>
  </p:clrMapOvr>
  <mc:AlternateContent xmlns:mc="http://schemas.openxmlformats.org/markup-compatibility/2006">
    <mc:Choice xmlns:p14="http://schemas.microsoft.com/office/powerpoint/2010/main" xmlns="" Requires="p14">
      <p:transition spd="slow" p14:dur="2500">
        <p:checker/>
      </p:transition>
    </mc:Choice>
    <mc:Fallback>
      <p:transition spd="slow">
        <p:checker/>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rtlCol="0"/>
          <a:lstStyle/>
          <a:p>
            <a:pPr rtl="0"/>
            <a:endParaRPr lang="es-ES" b="1" dirty="0">
              <a:solidFill>
                <a:schemeClr val="accent3">
                  <a:lumMod val="60000"/>
                  <a:lumOff val="40000"/>
                </a:schemeClr>
              </a:solidFill>
            </a:endParaRPr>
          </a:p>
        </p:txBody>
      </p:sp>
      <p:sp>
        <p:nvSpPr>
          <p:cNvPr id="3" name="Elipse 2"/>
          <p:cNvSpPr/>
          <p:nvPr/>
        </p:nvSpPr>
        <p:spPr>
          <a:xfrm>
            <a:off x="400050" y="2390775"/>
            <a:ext cx="3533775" cy="3886200"/>
          </a:xfrm>
          <a:prstGeom prst="ellipse">
            <a:avLst/>
          </a:prstGeom>
          <a:noFill/>
          <a:ln w="762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8000" b="1" dirty="0">
                <a:solidFill>
                  <a:srgbClr val="C00000"/>
                </a:solidFill>
              </a:rPr>
              <a:t>15</a:t>
            </a:r>
          </a:p>
          <a:p>
            <a:pPr algn="ctr"/>
            <a:r>
              <a:rPr lang="es-ES" sz="8000" b="1" dirty="0">
                <a:solidFill>
                  <a:srgbClr val="C00000"/>
                </a:solidFill>
              </a:rPr>
              <a:t>(3x5)</a:t>
            </a:r>
          </a:p>
        </p:txBody>
      </p:sp>
      <p:graphicFrame>
        <p:nvGraphicFramePr>
          <p:cNvPr id="7" name="Marcador de contenido 6"/>
          <p:cNvGraphicFramePr>
            <a:graphicFrameLocks noGrp="1"/>
          </p:cNvGraphicFramePr>
          <p:nvPr>
            <p:ph idx="1"/>
            <p:extLst>
              <p:ext uri="{D42A27DB-BD31-4B8C-83A1-F6EECF244321}">
                <p14:modId xmlns:p14="http://schemas.microsoft.com/office/powerpoint/2010/main" xmlns="" val="4111806536"/>
              </p:ext>
            </p:extLst>
          </p:nvPr>
        </p:nvGraphicFramePr>
        <p:xfrm>
          <a:off x="4638676" y="1828796"/>
          <a:ext cx="6257924" cy="4648204"/>
        </p:xfrm>
        <a:graphic>
          <a:graphicData uri="http://schemas.openxmlformats.org/drawingml/2006/table">
            <a:tbl>
              <a:tblPr firstRow="1" bandRow="1">
                <a:tableStyleId>{C4B1156A-380E-4F78-BDF5-A606A8083BF9}</a:tableStyleId>
              </a:tblPr>
              <a:tblGrid>
                <a:gridCol w="6257924"/>
              </a:tblGrid>
              <a:tr h="429695">
                <a:tc>
                  <a:txBody>
                    <a:bodyPr/>
                    <a:lstStyle/>
                    <a:p>
                      <a:pPr algn="ctr"/>
                      <a:r>
                        <a:rPr lang="es-ES" dirty="0" smtClean="0">
                          <a:solidFill>
                            <a:srgbClr val="7030A0"/>
                          </a:solidFill>
                        </a:rPr>
                        <a:t>SIGNIFICADO</a:t>
                      </a:r>
                      <a:endParaRPr lang="es-ES" dirty="0">
                        <a:solidFill>
                          <a:srgbClr val="7030A0"/>
                        </a:solidFill>
                      </a:endParaRPr>
                    </a:p>
                  </a:txBody>
                  <a:tcPr/>
                </a:tc>
              </a:tr>
              <a:tr h="1304757">
                <a:tc>
                  <a:txBody>
                    <a:bodyPr/>
                    <a:lstStyle/>
                    <a:p>
                      <a:r>
                        <a:rPr lang="es-ES" dirty="0" smtClean="0"/>
                        <a:t>ACTOS OBRADOS POR LA GRACIA DIVINA</a:t>
                      </a:r>
                    </a:p>
                    <a:p>
                      <a:r>
                        <a:rPr lang="es-ES" dirty="0" smtClean="0"/>
                        <a:t>MISERICORDIA</a:t>
                      </a:r>
                    </a:p>
                    <a:p>
                      <a:r>
                        <a:rPr lang="es-ES" dirty="0" smtClean="0"/>
                        <a:t>PLENITUD DE GRACIA</a:t>
                      </a:r>
                    </a:p>
                    <a:p>
                      <a:r>
                        <a:rPr lang="es-ES" dirty="0" smtClean="0"/>
                        <a:t>DESCANSO</a:t>
                      </a:r>
                    </a:p>
                  </a:txBody>
                  <a:tcPr/>
                </a:tc>
              </a:tr>
              <a:tr h="429695">
                <a:tc>
                  <a:txBody>
                    <a:bodyPr/>
                    <a:lstStyle/>
                    <a:p>
                      <a:pPr algn="ctr"/>
                      <a:r>
                        <a:rPr lang="es-ES" b="1" dirty="0" smtClean="0">
                          <a:solidFill>
                            <a:srgbClr val="7030A0"/>
                          </a:solidFill>
                        </a:rPr>
                        <a:t>EJEMPLOS</a:t>
                      </a:r>
                      <a:endParaRPr lang="es-ES" b="1" dirty="0">
                        <a:solidFill>
                          <a:srgbClr val="7030A0"/>
                        </a:solidFill>
                      </a:endParaRPr>
                    </a:p>
                  </a:txBody>
                  <a:tcPr/>
                </a:tc>
              </a:tr>
              <a:tr h="1123727">
                <a:tc>
                  <a:txBody>
                    <a:bodyPr/>
                    <a:lstStyle/>
                    <a:p>
                      <a:pPr algn="just">
                        <a:lnSpc>
                          <a:spcPct val="107000"/>
                        </a:lnSpc>
                        <a:spcAft>
                          <a:spcPts val="0"/>
                        </a:spcAft>
                      </a:pPr>
                      <a:r>
                        <a:rPr lang="es-ES" sz="1800" dirty="0">
                          <a:effectLst/>
                          <a:latin typeface="Arial" panose="020B0604020202020204" pitchFamily="34" charset="0"/>
                          <a:ea typeface="Calibri" panose="020F0502020204030204" pitchFamily="34" charset="0"/>
                          <a:cs typeface="Times New Roman" panose="02020603050405020304" pitchFamily="18" charset="0"/>
                        </a:rPr>
                        <a:t>Arca de la Alianza 15 codos</a:t>
                      </a:r>
                      <a:endParaRPr lang="es-ES"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s-ES" sz="1800" dirty="0">
                          <a:effectLst/>
                          <a:latin typeface="Arial" panose="020B0604020202020204" pitchFamily="34" charset="0"/>
                          <a:ea typeface="Calibri" panose="020F0502020204030204" pitchFamily="34" charset="0"/>
                          <a:cs typeface="Times New Roman" panose="02020603050405020304" pitchFamily="18" charset="0"/>
                        </a:rPr>
                        <a:t>Salida de Egipto</a:t>
                      </a:r>
                      <a:endParaRPr lang="es-ES"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s-ES" sz="1800" dirty="0">
                          <a:effectLst/>
                          <a:latin typeface="Arial" panose="020B0604020202020204" pitchFamily="34" charset="0"/>
                          <a:ea typeface="Calibri" panose="020F0502020204030204" pitchFamily="34" charset="0"/>
                          <a:cs typeface="Times New Roman" panose="02020603050405020304" pitchFamily="18" charset="0"/>
                        </a:rPr>
                        <a:t>Betania, donde resucitó Lázaro a 15 </a:t>
                      </a:r>
                      <a:r>
                        <a:rPr lang="es-ES" sz="2000" dirty="0">
                          <a:effectLst/>
                          <a:latin typeface="Arial" panose="020B0604020202020204" pitchFamily="34" charset="0"/>
                          <a:ea typeface="Calibri" panose="020F0502020204030204" pitchFamily="34" charset="0"/>
                          <a:cs typeface="Times New Roman" panose="02020603050405020304" pitchFamily="18" charset="0"/>
                        </a:rPr>
                        <a:t>estadios</a:t>
                      </a:r>
                      <a:r>
                        <a:rPr lang="es-ES" sz="1800" dirty="0">
                          <a:effectLst/>
                          <a:latin typeface="Arial" panose="020B0604020202020204" pitchFamily="34" charset="0"/>
                          <a:ea typeface="Calibri" panose="020F0502020204030204" pitchFamily="34" charset="0"/>
                          <a:cs typeface="Times New Roman" panose="02020603050405020304" pitchFamily="18" charset="0"/>
                        </a:rPr>
                        <a:t> de Jerusalén</a:t>
                      </a:r>
                      <a:endParaRPr lang="es-E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429695">
                <a:tc>
                  <a:txBody>
                    <a:bodyPr/>
                    <a:lstStyle/>
                    <a:p>
                      <a:pPr algn="ctr"/>
                      <a:r>
                        <a:rPr lang="es-ES" b="1" dirty="0" smtClean="0">
                          <a:solidFill>
                            <a:srgbClr val="7030A0"/>
                          </a:solidFill>
                        </a:rPr>
                        <a:t>CITAS</a:t>
                      </a:r>
                      <a:endParaRPr lang="es-ES" b="1" dirty="0">
                        <a:solidFill>
                          <a:srgbClr val="7030A0"/>
                        </a:solidFill>
                      </a:endParaRPr>
                    </a:p>
                  </a:txBody>
                  <a:tcPr/>
                </a:tc>
              </a:tr>
              <a:tr h="930635">
                <a:tc>
                  <a:txBody>
                    <a:bodyPr/>
                    <a:lstStyle/>
                    <a:p>
                      <a:endParaRPr lang="es-ES" dirty="0"/>
                    </a:p>
                  </a:txBody>
                  <a:tcPr/>
                </a:tc>
              </a:tr>
            </a:tbl>
          </a:graphicData>
        </a:graphic>
      </p:graphicFrame>
    </p:spTree>
    <p:extLst>
      <p:ext uri="{BB962C8B-B14F-4D97-AF65-F5344CB8AC3E}">
        <p14:creationId xmlns:p14="http://schemas.microsoft.com/office/powerpoint/2010/main" xmlns="" val="4032352801"/>
      </p:ext>
    </p:extLst>
  </p:cSld>
  <p:clrMapOvr>
    <a:masterClrMapping/>
  </p:clrMapOvr>
  <mc:AlternateContent xmlns:mc="http://schemas.openxmlformats.org/markup-compatibility/2006">
    <mc:Choice xmlns:p14="http://schemas.microsoft.com/office/powerpoint/2010/main" xmlns="" Requires="p14">
      <p:transition spd="slow" p14:dur="2500">
        <p:checker/>
      </p:transition>
    </mc:Choice>
    <mc:Fallback>
      <p:transition spd="slow">
        <p:checker/>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rtlCol="0"/>
          <a:lstStyle/>
          <a:p>
            <a:pPr rtl="0"/>
            <a:endParaRPr lang="es-ES" b="1" dirty="0">
              <a:solidFill>
                <a:schemeClr val="accent3">
                  <a:lumMod val="60000"/>
                  <a:lumOff val="40000"/>
                </a:schemeClr>
              </a:solidFill>
            </a:endParaRPr>
          </a:p>
        </p:txBody>
      </p:sp>
      <p:sp>
        <p:nvSpPr>
          <p:cNvPr id="3" name="Elipse 2"/>
          <p:cNvSpPr/>
          <p:nvPr/>
        </p:nvSpPr>
        <p:spPr>
          <a:xfrm>
            <a:off x="400050" y="2390775"/>
            <a:ext cx="3533775" cy="3886200"/>
          </a:xfrm>
          <a:prstGeom prst="ellipse">
            <a:avLst/>
          </a:prstGeom>
          <a:noFill/>
          <a:ln w="762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9600" b="1" dirty="0" smtClean="0">
                <a:solidFill>
                  <a:srgbClr val="C00000"/>
                </a:solidFill>
              </a:rPr>
              <a:t>16</a:t>
            </a:r>
            <a:endParaRPr lang="es-ES" sz="9600" b="1" dirty="0"/>
          </a:p>
        </p:txBody>
      </p:sp>
      <p:graphicFrame>
        <p:nvGraphicFramePr>
          <p:cNvPr id="7" name="Marcador de contenido 6"/>
          <p:cNvGraphicFramePr>
            <a:graphicFrameLocks noGrp="1"/>
          </p:cNvGraphicFramePr>
          <p:nvPr>
            <p:ph idx="1"/>
            <p:extLst>
              <p:ext uri="{D42A27DB-BD31-4B8C-83A1-F6EECF244321}">
                <p14:modId xmlns:p14="http://schemas.microsoft.com/office/powerpoint/2010/main" xmlns="" val="3662782526"/>
              </p:ext>
            </p:extLst>
          </p:nvPr>
        </p:nvGraphicFramePr>
        <p:xfrm>
          <a:off x="4638676" y="1828796"/>
          <a:ext cx="6257924" cy="4648204"/>
        </p:xfrm>
        <a:graphic>
          <a:graphicData uri="http://schemas.openxmlformats.org/drawingml/2006/table">
            <a:tbl>
              <a:tblPr firstRow="1" bandRow="1">
                <a:tableStyleId>{C4B1156A-380E-4F78-BDF5-A606A8083BF9}</a:tableStyleId>
              </a:tblPr>
              <a:tblGrid>
                <a:gridCol w="6257924"/>
              </a:tblGrid>
              <a:tr h="429695">
                <a:tc>
                  <a:txBody>
                    <a:bodyPr/>
                    <a:lstStyle/>
                    <a:p>
                      <a:pPr algn="ctr"/>
                      <a:r>
                        <a:rPr lang="es-ES" dirty="0" smtClean="0">
                          <a:solidFill>
                            <a:srgbClr val="7030A0"/>
                          </a:solidFill>
                        </a:rPr>
                        <a:t>SIGNIFICADO</a:t>
                      </a:r>
                      <a:endParaRPr lang="es-ES" dirty="0">
                        <a:solidFill>
                          <a:srgbClr val="7030A0"/>
                        </a:solidFill>
                      </a:endParaRPr>
                    </a:p>
                  </a:txBody>
                  <a:tcPr/>
                </a:tc>
              </a:tr>
              <a:tr h="1304757">
                <a:tc>
                  <a:txBody>
                    <a:bodyPr/>
                    <a:lstStyle/>
                    <a:p>
                      <a:r>
                        <a:rPr lang="es-ES" dirty="0" smtClean="0"/>
                        <a:t>AMOR INCONDICIONAL</a:t>
                      </a:r>
                      <a:endParaRPr lang="es-ES" dirty="0"/>
                    </a:p>
                  </a:txBody>
                  <a:tcPr/>
                </a:tc>
              </a:tr>
              <a:tr h="429695">
                <a:tc>
                  <a:txBody>
                    <a:bodyPr/>
                    <a:lstStyle/>
                    <a:p>
                      <a:pPr algn="ctr"/>
                      <a:r>
                        <a:rPr lang="es-ES" b="1" dirty="0" smtClean="0">
                          <a:solidFill>
                            <a:srgbClr val="7030A0"/>
                          </a:solidFill>
                        </a:rPr>
                        <a:t>EJEMPLOS</a:t>
                      </a:r>
                      <a:endParaRPr lang="es-ES" b="1" dirty="0">
                        <a:solidFill>
                          <a:srgbClr val="7030A0"/>
                        </a:solidFill>
                      </a:endParaRPr>
                    </a:p>
                  </a:txBody>
                  <a:tcPr/>
                </a:tc>
              </a:tr>
              <a:tr h="1123727">
                <a:tc>
                  <a:txBody>
                    <a:bodyPr/>
                    <a:lstStyle/>
                    <a:p>
                      <a:r>
                        <a:rPr lang="es-ES" dirty="0" smtClean="0"/>
                        <a:t>16 Jueces</a:t>
                      </a:r>
                    </a:p>
                    <a:p>
                      <a:r>
                        <a:rPr lang="es-ES" dirty="0" smtClean="0"/>
                        <a:t>Características del Amor</a:t>
                      </a:r>
                    </a:p>
                    <a:p>
                      <a:endParaRPr lang="es-ES" dirty="0"/>
                    </a:p>
                  </a:txBody>
                  <a:tcPr/>
                </a:tc>
              </a:tr>
              <a:tr h="429695">
                <a:tc>
                  <a:txBody>
                    <a:bodyPr/>
                    <a:lstStyle/>
                    <a:p>
                      <a:pPr algn="ctr"/>
                      <a:r>
                        <a:rPr lang="es-ES" b="1" dirty="0" smtClean="0">
                          <a:solidFill>
                            <a:srgbClr val="7030A0"/>
                          </a:solidFill>
                        </a:rPr>
                        <a:t>CITAS</a:t>
                      </a:r>
                      <a:endParaRPr lang="es-ES" b="1" dirty="0">
                        <a:solidFill>
                          <a:srgbClr val="7030A0"/>
                        </a:solidFill>
                      </a:endParaRPr>
                    </a:p>
                  </a:txBody>
                  <a:tcPr/>
                </a:tc>
              </a:tr>
              <a:tr h="930635">
                <a:tc>
                  <a:txBody>
                    <a:bodyPr/>
                    <a:lstStyle/>
                    <a:p>
                      <a:r>
                        <a:rPr lang="es-ES" dirty="0" smtClean="0"/>
                        <a:t>1 Co 13:4-8.</a:t>
                      </a:r>
                      <a:endParaRPr lang="es-ES" dirty="0"/>
                    </a:p>
                  </a:txBody>
                  <a:tcPr/>
                </a:tc>
              </a:tr>
            </a:tbl>
          </a:graphicData>
        </a:graphic>
      </p:graphicFrame>
    </p:spTree>
    <p:extLst>
      <p:ext uri="{BB962C8B-B14F-4D97-AF65-F5344CB8AC3E}">
        <p14:creationId xmlns:p14="http://schemas.microsoft.com/office/powerpoint/2010/main" xmlns="" val="53779307"/>
      </p:ext>
    </p:extLst>
  </p:cSld>
  <p:clrMapOvr>
    <a:masterClrMapping/>
  </p:clrMapOvr>
  <mc:AlternateContent xmlns:mc="http://schemas.openxmlformats.org/markup-compatibility/2006">
    <mc:Choice xmlns:p14="http://schemas.microsoft.com/office/powerpoint/2010/main" xmlns="" Requires="p14">
      <p:transition spd="slow" p14:dur="2500">
        <p:checker/>
      </p:transition>
    </mc:Choice>
    <mc:Fallback>
      <p:transition spd="slow">
        <p:checker/>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rtlCol="0"/>
          <a:lstStyle/>
          <a:p>
            <a:pPr rtl="0"/>
            <a:endParaRPr lang="es-ES" b="1" dirty="0">
              <a:solidFill>
                <a:schemeClr val="accent3">
                  <a:lumMod val="60000"/>
                  <a:lumOff val="40000"/>
                </a:schemeClr>
              </a:solidFill>
            </a:endParaRPr>
          </a:p>
        </p:txBody>
      </p:sp>
      <p:sp>
        <p:nvSpPr>
          <p:cNvPr id="3" name="Elipse 2"/>
          <p:cNvSpPr/>
          <p:nvPr/>
        </p:nvSpPr>
        <p:spPr>
          <a:xfrm>
            <a:off x="400050" y="2390775"/>
            <a:ext cx="3533775" cy="3886200"/>
          </a:xfrm>
          <a:prstGeom prst="ellipse">
            <a:avLst/>
          </a:prstGeom>
          <a:noFill/>
          <a:ln w="762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9600" b="1" dirty="0" smtClean="0">
                <a:solidFill>
                  <a:srgbClr val="C00000"/>
                </a:solidFill>
              </a:rPr>
              <a:t>17</a:t>
            </a:r>
            <a:endParaRPr lang="es-ES" sz="9600" b="1" dirty="0"/>
          </a:p>
        </p:txBody>
      </p:sp>
      <p:graphicFrame>
        <p:nvGraphicFramePr>
          <p:cNvPr id="7" name="Marcador de contenido 6"/>
          <p:cNvGraphicFramePr>
            <a:graphicFrameLocks noGrp="1"/>
          </p:cNvGraphicFramePr>
          <p:nvPr>
            <p:ph idx="1"/>
            <p:extLst>
              <p:ext uri="{D42A27DB-BD31-4B8C-83A1-F6EECF244321}">
                <p14:modId xmlns:p14="http://schemas.microsoft.com/office/powerpoint/2010/main" xmlns="" val="1004252853"/>
              </p:ext>
            </p:extLst>
          </p:nvPr>
        </p:nvGraphicFramePr>
        <p:xfrm>
          <a:off x="4638676" y="1828796"/>
          <a:ext cx="6257924" cy="4648204"/>
        </p:xfrm>
        <a:graphic>
          <a:graphicData uri="http://schemas.openxmlformats.org/drawingml/2006/table">
            <a:tbl>
              <a:tblPr firstRow="1" bandRow="1">
                <a:tableStyleId>{C4B1156A-380E-4F78-BDF5-A606A8083BF9}</a:tableStyleId>
              </a:tblPr>
              <a:tblGrid>
                <a:gridCol w="6257924"/>
              </a:tblGrid>
              <a:tr h="429695">
                <a:tc>
                  <a:txBody>
                    <a:bodyPr/>
                    <a:lstStyle/>
                    <a:p>
                      <a:pPr algn="ctr"/>
                      <a:r>
                        <a:rPr lang="es-ES" dirty="0" smtClean="0">
                          <a:solidFill>
                            <a:srgbClr val="7030A0"/>
                          </a:solidFill>
                        </a:rPr>
                        <a:t>SIGNIFICADO</a:t>
                      </a:r>
                      <a:endParaRPr lang="es-ES" dirty="0">
                        <a:solidFill>
                          <a:srgbClr val="7030A0"/>
                        </a:solidFill>
                      </a:endParaRPr>
                    </a:p>
                  </a:txBody>
                  <a:tcPr/>
                </a:tc>
              </a:tr>
              <a:tr h="1304757">
                <a:tc>
                  <a:txBody>
                    <a:bodyPr/>
                    <a:lstStyle/>
                    <a:p>
                      <a:r>
                        <a:rPr lang="es-ES" dirty="0" smtClean="0"/>
                        <a:t>VICTORIA SOBRE ADVERSIDADES ESPIRITUALES Y MATERIALES</a:t>
                      </a:r>
                      <a:endParaRPr lang="es-ES" dirty="0"/>
                    </a:p>
                  </a:txBody>
                  <a:tcPr/>
                </a:tc>
              </a:tr>
              <a:tr h="429695">
                <a:tc>
                  <a:txBody>
                    <a:bodyPr/>
                    <a:lstStyle/>
                    <a:p>
                      <a:pPr algn="ctr"/>
                      <a:r>
                        <a:rPr lang="es-ES" b="1" dirty="0" smtClean="0">
                          <a:solidFill>
                            <a:srgbClr val="7030A0"/>
                          </a:solidFill>
                        </a:rPr>
                        <a:t>EJEMPLOS</a:t>
                      </a:r>
                      <a:endParaRPr lang="es-ES" b="1" dirty="0">
                        <a:solidFill>
                          <a:srgbClr val="7030A0"/>
                        </a:solidFill>
                      </a:endParaRPr>
                    </a:p>
                  </a:txBody>
                  <a:tcPr/>
                </a:tc>
              </a:tr>
              <a:tr h="1123727">
                <a:tc>
                  <a:txBody>
                    <a:bodyPr/>
                    <a:lstStyle/>
                    <a:p>
                      <a:r>
                        <a:rPr lang="es-ES" dirty="0" smtClean="0"/>
                        <a:t>José es vendido a los 17 años</a:t>
                      </a:r>
                    </a:p>
                    <a:p>
                      <a:r>
                        <a:rPr lang="es-ES" dirty="0" smtClean="0"/>
                        <a:t>Jacob vive 17 años en Egipto</a:t>
                      </a:r>
                    </a:p>
                    <a:p>
                      <a:endParaRPr lang="es-ES" dirty="0"/>
                    </a:p>
                  </a:txBody>
                  <a:tcPr/>
                </a:tc>
              </a:tr>
              <a:tr h="429695">
                <a:tc>
                  <a:txBody>
                    <a:bodyPr/>
                    <a:lstStyle/>
                    <a:p>
                      <a:pPr algn="ctr"/>
                      <a:r>
                        <a:rPr lang="es-ES" b="1" dirty="0" smtClean="0">
                          <a:solidFill>
                            <a:srgbClr val="7030A0"/>
                          </a:solidFill>
                        </a:rPr>
                        <a:t>CITAS</a:t>
                      </a:r>
                      <a:endParaRPr lang="es-ES" b="1" dirty="0">
                        <a:solidFill>
                          <a:srgbClr val="7030A0"/>
                        </a:solidFill>
                      </a:endParaRPr>
                    </a:p>
                  </a:txBody>
                  <a:tcPr/>
                </a:tc>
              </a:tr>
              <a:tr h="930635">
                <a:tc>
                  <a:txBody>
                    <a:bodyPr/>
                    <a:lstStyle/>
                    <a:p>
                      <a:endParaRPr lang="es-ES" dirty="0"/>
                    </a:p>
                  </a:txBody>
                  <a:tcPr/>
                </a:tc>
              </a:tr>
            </a:tbl>
          </a:graphicData>
        </a:graphic>
      </p:graphicFrame>
    </p:spTree>
    <p:extLst>
      <p:ext uri="{BB962C8B-B14F-4D97-AF65-F5344CB8AC3E}">
        <p14:creationId xmlns:p14="http://schemas.microsoft.com/office/powerpoint/2010/main" xmlns="" val="1715407493"/>
      </p:ext>
    </p:extLst>
  </p:cSld>
  <p:clrMapOvr>
    <a:masterClrMapping/>
  </p:clrMapOvr>
  <mc:AlternateContent xmlns:mc="http://schemas.openxmlformats.org/markup-compatibility/2006">
    <mc:Choice xmlns:p14="http://schemas.microsoft.com/office/powerpoint/2010/main" xmlns="" Requires="p14">
      <p:transition spd="slow" p14:dur="2500">
        <p:checker/>
      </p:transition>
    </mc:Choice>
    <mc:Fallback>
      <p:transition spd="slow">
        <p:checker/>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rtlCol="0"/>
          <a:lstStyle/>
          <a:p>
            <a:pPr rtl="0"/>
            <a:endParaRPr lang="es-ES" b="1" dirty="0">
              <a:solidFill>
                <a:schemeClr val="accent3">
                  <a:lumMod val="60000"/>
                  <a:lumOff val="40000"/>
                </a:schemeClr>
              </a:solidFill>
            </a:endParaRPr>
          </a:p>
        </p:txBody>
      </p:sp>
      <p:sp>
        <p:nvSpPr>
          <p:cNvPr id="3" name="Elipse 2"/>
          <p:cNvSpPr/>
          <p:nvPr/>
        </p:nvSpPr>
        <p:spPr>
          <a:xfrm>
            <a:off x="400050" y="2390775"/>
            <a:ext cx="3533775" cy="3886200"/>
          </a:xfrm>
          <a:prstGeom prst="ellipse">
            <a:avLst/>
          </a:prstGeom>
          <a:noFill/>
          <a:ln w="762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9600" b="1" dirty="0" smtClean="0">
                <a:solidFill>
                  <a:srgbClr val="C00000"/>
                </a:solidFill>
              </a:rPr>
              <a:t>18</a:t>
            </a:r>
            <a:endParaRPr lang="es-ES" sz="9600" b="1" dirty="0"/>
          </a:p>
        </p:txBody>
      </p:sp>
      <p:graphicFrame>
        <p:nvGraphicFramePr>
          <p:cNvPr id="7" name="Marcador de contenido 6"/>
          <p:cNvGraphicFramePr>
            <a:graphicFrameLocks noGrp="1"/>
          </p:cNvGraphicFramePr>
          <p:nvPr>
            <p:ph idx="1"/>
            <p:extLst>
              <p:ext uri="{D42A27DB-BD31-4B8C-83A1-F6EECF244321}">
                <p14:modId xmlns:p14="http://schemas.microsoft.com/office/powerpoint/2010/main" xmlns="" val="1870503465"/>
              </p:ext>
            </p:extLst>
          </p:nvPr>
        </p:nvGraphicFramePr>
        <p:xfrm>
          <a:off x="4638676" y="1828796"/>
          <a:ext cx="6257924" cy="4648204"/>
        </p:xfrm>
        <a:graphic>
          <a:graphicData uri="http://schemas.openxmlformats.org/drawingml/2006/table">
            <a:tbl>
              <a:tblPr firstRow="1" bandRow="1">
                <a:tableStyleId>{C4B1156A-380E-4F78-BDF5-A606A8083BF9}</a:tableStyleId>
              </a:tblPr>
              <a:tblGrid>
                <a:gridCol w="3128962"/>
                <a:gridCol w="3128962"/>
              </a:tblGrid>
              <a:tr h="429695">
                <a:tc gridSpan="2">
                  <a:txBody>
                    <a:bodyPr/>
                    <a:lstStyle/>
                    <a:p>
                      <a:pPr algn="ctr"/>
                      <a:r>
                        <a:rPr lang="es-ES" dirty="0" smtClean="0">
                          <a:solidFill>
                            <a:srgbClr val="7030A0"/>
                          </a:solidFill>
                        </a:rPr>
                        <a:t>SIGNIFICADO</a:t>
                      </a:r>
                      <a:endParaRPr lang="es-ES" dirty="0">
                        <a:solidFill>
                          <a:srgbClr val="7030A0"/>
                        </a:solidFill>
                      </a:endParaRPr>
                    </a:p>
                  </a:txBody>
                  <a:tcPr/>
                </a:tc>
                <a:tc hMerge="1">
                  <a:txBody>
                    <a:bodyPr/>
                    <a:lstStyle/>
                    <a:p>
                      <a:pPr algn="ctr"/>
                      <a:endParaRPr lang="es-ES" dirty="0">
                        <a:solidFill>
                          <a:srgbClr val="7030A0"/>
                        </a:solidFill>
                      </a:endParaRPr>
                    </a:p>
                  </a:txBody>
                  <a:tcPr/>
                </a:tc>
              </a:tr>
              <a:tr h="1304757">
                <a:tc gridSpan="2">
                  <a:txBody>
                    <a:bodyPr/>
                    <a:lstStyle/>
                    <a:p>
                      <a:r>
                        <a:rPr lang="es-ES" dirty="0" smtClean="0"/>
                        <a:t>SERVIDUMBRE</a:t>
                      </a:r>
                    </a:p>
                    <a:p>
                      <a:r>
                        <a:rPr lang="es-ES" dirty="0" smtClean="0"/>
                        <a:t>ESCLAVITUD </a:t>
                      </a:r>
                    </a:p>
                    <a:p>
                      <a:r>
                        <a:rPr lang="es-ES" dirty="0" smtClean="0"/>
                        <a:t>ATADURA</a:t>
                      </a:r>
                    </a:p>
                    <a:p>
                      <a:endParaRPr lang="es-ES" dirty="0"/>
                    </a:p>
                  </a:txBody>
                  <a:tcPr/>
                </a:tc>
                <a:tc hMerge="1">
                  <a:txBody>
                    <a:bodyPr/>
                    <a:lstStyle/>
                    <a:p>
                      <a:endParaRPr lang="es-ES" dirty="0"/>
                    </a:p>
                  </a:txBody>
                  <a:tcPr/>
                </a:tc>
              </a:tr>
              <a:tr h="429695">
                <a:tc gridSpan="2">
                  <a:txBody>
                    <a:bodyPr/>
                    <a:lstStyle/>
                    <a:p>
                      <a:pPr algn="ctr"/>
                      <a:r>
                        <a:rPr lang="es-ES" b="1" dirty="0" smtClean="0">
                          <a:solidFill>
                            <a:srgbClr val="7030A0"/>
                          </a:solidFill>
                        </a:rPr>
                        <a:t>EJEMPLOS</a:t>
                      </a:r>
                      <a:endParaRPr lang="es-ES" b="1" dirty="0">
                        <a:solidFill>
                          <a:srgbClr val="7030A0"/>
                        </a:solidFill>
                      </a:endParaRPr>
                    </a:p>
                  </a:txBody>
                  <a:tcPr/>
                </a:tc>
                <a:tc hMerge="1">
                  <a:txBody>
                    <a:bodyPr/>
                    <a:lstStyle/>
                    <a:p>
                      <a:pPr algn="ctr"/>
                      <a:endParaRPr lang="es-ES" b="1" dirty="0">
                        <a:solidFill>
                          <a:srgbClr val="7030A0"/>
                        </a:solidFill>
                      </a:endParaRPr>
                    </a:p>
                  </a:txBody>
                  <a:tcPr/>
                </a:tc>
              </a:tr>
              <a:tr h="1123727">
                <a:tc gridSpan="2">
                  <a:txBody>
                    <a:bodyPr/>
                    <a:lstStyle/>
                    <a:p>
                      <a:r>
                        <a:rPr lang="es-ES" dirty="0" smtClean="0"/>
                        <a:t>Periodos de esclavitud de Israel</a:t>
                      </a:r>
                    </a:p>
                    <a:p>
                      <a:r>
                        <a:rPr lang="es-ES" dirty="0" smtClean="0"/>
                        <a:t>Mujer endemoniada</a:t>
                      </a:r>
                    </a:p>
                    <a:p>
                      <a:endParaRPr lang="es-ES" dirty="0"/>
                    </a:p>
                  </a:txBody>
                  <a:tcPr/>
                </a:tc>
                <a:tc hMerge="1">
                  <a:txBody>
                    <a:bodyPr/>
                    <a:lstStyle/>
                    <a:p>
                      <a:endParaRPr lang="es-ES" dirty="0"/>
                    </a:p>
                  </a:txBody>
                  <a:tcPr/>
                </a:tc>
              </a:tr>
              <a:tr h="429695">
                <a:tc gridSpan="2">
                  <a:txBody>
                    <a:bodyPr/>
                    <a:lstStyle/>
                    <a:p>
                      <a:pPr algn="ctr"/>
                      <a:r>
                        <a:rPr lang="es-ES" b="1" dirty="0" smtClean="0">
                          <a:solidFill>
                            <a:srgbClr val="7030A0"/>
                          </a:solidFill>
                        </a:rPr>
                        <a:t>CITAS</a:t>
                      </a:r>
                      <a:endParaRPr lang="es-ES" b="1" dirty="0">
                        <a:solidFill>
                          <a:srgbClr val="7030A0"/>
                        </a:solidFill>
                      </a:endParaRPr>
                    </a:p>
                  </a:txBody>
                  <a:tcPr/>
                </a:tc>
                <a:tc hMerge="1">
                  <a:txBody>
                    <a:bodyPr/>
                    <a:lstStyle/>
                    <a:p>
                      <a:pPr algn="ctr"/>
                      <a:endParaRPr lang="es-ES" b="1" dirty="0">
                        <a:solidFill>
                          <a:srgbClr val="7030A0"/>
                        </a:solidFill>
                      </a:endParaRPr>
                    </a:p>
                  </a:txBody>
                  <a:tcPr/>
                </a:tc>
              </a:tr>
              <a:tr h="930635">
                <a:tc>
                  <a:txBody>
                    <a:bodyPr/>
                    <a:lstStyle/>
                    <a:p>
                      <a:pPr algn="just">
                        <a:lnSpc>
                          <a:spcPct val="107000"/>
                        </a:lnSpc>
                        <a:spcAft>
                          <a:spcPts val="0"/>
                        </a:spcAft>
                      </a:pPr>
                      <a:r>
                        <a:rPr lang="es-ES" sz="1100" dirty="0">
                          <a:effectLst/>
                          <a:latin typeface="Arial" panose="020B0604020202020204" pitchFamily="34" charset="0"/>
                          <a:ea typeface="Calibri" panose="020F0502020204030204" pitchFamily="34" charset="0"/>
                          <a:cs typeface="Times New Roman" panose="02020603050405020304" pitchFamily="18" charset="0"/>
                        </a:rPr>
                        <a:t>Jc 3.14</a:t>
                      </a:r>
                      <a:endParaRPr lang="es-ES" sz="1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s-ES" sz="1100" dirty="0">
                          <a:effectLst/>
                          <a:latin typeface="Arial" panose="020B0604020202020204" pitchFamily="34" charset="0"/>
                          <a:ea typeface="Calibri" panose="020F0502020204030204" pitchFamily="34" charset="0"/>
                          <a:cs typeface="Times New Roman" panose="02020603050405020304" pitchFamily="18" charset="0"/>
                        </a:rPr>
                        <a:t>Jc 10.8</a:t>
                      </a:r>
                      <a:endParaRPr lang="es-E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es-ES" sz="1100" dirty="0">
                          <a:effectLst/>
                          <a:latin typeface="Arial" panose="020B0604020202020204" pitchFamily="34" charset="0"/>
                          <a:ea typeface="Calibri" panose="020F0502020204030204" pitchFamily="34" charset="0"/>
                          <a:cs typeface="Times New Roman" panose="02020603050405020304" pitchFamily="18" charset="0"/>
                        </a:rPr>
                        <a:t>Jr 52.29</a:t>
                      </a:r>
                      <a:endParaRPr lang="es-ES" sz="1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s-ES" sz="1100" dirty="0">
                          <a:effectLst/>
                          <a:latin typeface="Arial" panose="020B0604020202020204" pitchFamily="34" charset="0"/>
                          <a:ea typeface="Calibri" panose="020F0502020204030204" pitchFamily="34" charset="0"/>
                          <a:cs typeface="Times New Roman" panose="02020603050405020304" pitchFamily="18" charset="0"/>
                        </a:rPr>
                        <a:t>Lc 13.16</a:t>
                      </a:r>
                      <a:endParaRPr lang="es-E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xmlns="" val="1614963422"/>
      </p:ext>
    </p:extLst>
  </p:cSld>
  <p:clrMapOvr>
    <a:masterClrMapping/>
  </p:clrMapOvr>
  <mc:AlternateContent xmlns:mc="http://schemas.openxmlformats.org/markup-compatibility/2006">
    <mc:Choice xmlns:p14="http://schemas.microsoft.com/office/powerpoint/2010/main" xmlns="" Requires="p14">
      <p:transition spd="slow" p14:dur="2500">
        <p:checker/>
      </p:transition>
    </mc:Choice>
    <mc:Fallback>
      <p:transition spd="slow">
        <p:checker/>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rtlCol="0"/>
          <a:lstStyle/>
          <a:p>
            <a:pPr rtl="0"/>
            <a:endParaRPr lang="es-ES" b="1" dirty="0">
              <a:solidFill>
                <a:schemeClr val="accent3">
                  <a:lumMod val="60000"/>
                  <a:lumOff val="40000"/>
                </a:schemeClr>
              </a:solidFill>
            </a:endParaRPr>
          </a:p>
        </p:txBody>
      </p:sp>
      <p:sp>
        <p:nvSpPr>
          <p:cNvPr id="3" name="Elipse 2"/>
          <p:cNvSpPr/>
          <p:nvPr/>
        </p:nvSpPr>
        <p:spPr>
          <a:xfrm>
            <a:off x="400050" y="2390775"/>
            <a:ext cx="3533775" cy="3886200"/>
          </a:xfrm>
          <a:prstGeom prst="ellipse">
            <a:avLst/>
          </a:prstGeom>
          <a:noFill/>
          <a:ln w="762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9600" b="1" dirty="0" smtClean="0">
                <a:solidFill>
                  <a:srgbClr val="C00000"/>
                </a:solidFill>
              </a:rPr>
              <a:t>19</a:t>
            </a:r>
            <a:endParaRPr lang="es-ES" sz="9600" b="1" dirty="0"/>
          </a:p>
        </p:txBody>
      </p:sp>
      <p:graphicFrame>
        <p:nvGraphicFramePr>
          <p:cNvPr id="7" name="Marcador de contenido 6"/>
          <p:cNvGraphicFramePr>
            <a:graphicFrameLocks noGrp="1"/>
          </p:cNvGraphicFramePr>
          <p:nvPr>
            <p:ph idx="1"/>
            <p:extLst>
              <p:ext uri="{D42A27DB-BD31-4B8C-83A1-F6EECF244321}">
                <p14:modId xmlns:p14="http://schemas.microsoft.com/office/powerpoint/2010/main" xmlns="" val="415232617"/>
              </p:ext>
            </p:extLst>
          </p:nvPr>
        </p:nvGraphicFramePr>
        <p:xfrm>
          <a:off x="4638676" y="1828796"/>
          <a:ext cx="6257924" cy="4648204"/>
        </p:xfrm>
        <a:graphic>
          <a:graphicData uri="http://schemas.openxmlformats.org/drawingml/2006/table">
            <a:tbl>
              <a:tblPr firstRow="1" bandRow="1">
                <a:tableStyleId>{C4B1156A-380E-4F78-BDF5-A606A8083BF9}</a:tableStyleId>
              </a:tblPr>
              <a:tblGrid>
                <a:gridCol w="6257924"/>
              </a:tblGrid>
              <a:tr h="429695">
                <a:tc>
                  <a:txBody>
                    <a:bodyPr/>
                    <a:lstStyle/>
                    <a:p>
                      <a:pPr algn="ctr"/>
                      <a:r>
                        <a:rPr lang="es-ES" dirty="0" smtClean="0">
                          <a:solidFill>
                            <a:srgbClr val="7030A0"/>
                          </a:solidFill>
                        </a:rPr>
                        <a:t>SIGNIFICADO</a:t>
                      </a:r>
                      <a:endParaRPr lang="es-ES" dirty="0">
                        <a:solidFill>
                          <a:srgbClr val="7030A0"/>
                        </a:solidFill>
                      </a:endParaRPr>
                    </a:p>
                  </a:txBody>
                  <a:tcPr/>
                </a:tc>
              </a:tr>
              <a:tr h="1304757">
                <a:tc>
                  <a:txBody>
                    <a:bodyPr/>
                    <a:lstStyle/>
                    <a:p>
                      <a:r>
                        <a:rPr lang="es-ES" dirty="0" smtClean="0"/>
                        <a:t>REGRESO</a:t>
                      </a:r>
                      <a:endParaRPr lang="es-ES" dirty="0"/>
                    </a:p>
                  </a:txBody>
                  <a:tcPr/>
                </a:tc>
              </a:tr>
              <a:tr h="429695">
                <a:tc>
                  <a:txBody>
                    <a:bodyPr/>
                    <a:lstStyle/>
                    <a:p>
                      <a:pPr algn="ctr"/>
                      <a:r>
                        <a:rPr lang="es-ES" b="1" dirty="0" smtClean="0">
                          <a:solidFill>
                            <a:srgbClr val="7030A0"/>
                          </a:solidFill>
                        </a:rPr>
                        <a:t>EJEMPLOS</a:t>
                      </a:r>
                      <a:endParaRPr lang="es-ES" b="1" dirty="0">
                        <a:solidFill>
                          <a:srgbClr val="7030A0"/>
                        </a:solidFill>
                      </a:endParaRPr>
                    </a:p>
                  </a:txBody>
                  <a:tcPr/>
                </a:tc>
              </a:tr>
              <a:tr h="1123727">
                <a:tc>
                  <a:txBody>
                    <a:bodyPr/>
                    <a:lstStyle/>
                    <a:p>
                      <a:endParaRPr lang="es-ES" dirty="0"/>
                    </a:p>
                  </a:txBody>
                  <a:tcPr/>
                </a:tc>
              </a:tr>
              <a:tr h="429695">
                <a:tc>
                  <a:txBody>
                    <a:bodyPr/>
                    <a:lstStyle/>
                    <a:p>
                      <a:pPr algn="ctr"/>
                      <a:r>
                        <a:rPr lang="es-ES" b="1" dirty="0" smtClean="0">
                          <a:solidFill>
                            <a:srgbClr val="7030A0"/>
                          </a:solidFill>
                        </a:rPr>
                        <a:t>CITAS</a:t>
                      </a:r>
                      <a:endParaRPr lang="es-ES" b="1" dirty="0">
                        <a:solidFill>
                          <a:srgbClr val="7030A0"/>
                        </a:solidFill>
                      </a:endParaRPr>
                    </a:p>
                  </a:txBody>
                  <a:tcPr/>
                </a:tc>
              </a:tr>
              <a:tr h="930635">
                <a:tc>
                  <a:txBody>
                    <a:bodyPr/>
                    <a:lstStyle/>
                    <a:p>
                      <a:endParaRPr lang="es-ES" dirty="0"/>
                    </a:p>
                  </a:txBody>
                  <a:tcPr/>
                </a:tc>
              </a:tr>
            </a:tbl>
          </a:graphicData>
        </a:graphic>
      </p:graphicFrame>
    </p:spTree>
    <p:extLst>
      <p:ext uri="{BB962C8B-B14F-4D97-AF65-F5344CB8AC3E}">
        <p14:creationId xmlns:p14="http://schemas.microsoft.com/office/powerpoint/2010/main" xmlns="" val="1167150722"/>
      </p:ext>
    </p:extLst>
  </p:cSld>
  <p:clrMapOvr>
    <a:masterClrMapping/>
  </p:clrMapOvr>
  <mc:AlternateContent xmlns:mc="http://schemas.openxmlformats.org/markup-compatibility/2006">
    <mc:Choice xmlns:p14="http://schemas.microsoft.com/office/powerpoint/2010/main" xmlns="" Requires="p14">
      <p:transition spd="slow" p14:dur="2500">
        <p:checker/>
      </p:transition>
    </mc:Choice>
    <mc:Fallback>
      <p:transition spd="slow">
        <p:checker/>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rtlCol="0"/>
          <a:lstStyle/>
          <a:p>
            <a:pPr rtl="0"/>
            <a:endParaRPr lang="es-ES" b="1" dirty="0">
              <a:solidFill>
                <a:schemeClr val="accent3">
                  <a:lumMod val="60000"/>
                  <a:lumOff val="40000"/>
                </a:schemeClr>
              </a:solidFill>
            </a:endParaRPr>
          </a:p>
        </p:txBody>
      </p:sp>
      <p:sp>
        <p:nvSpPr>
          <p:cNvPr id="3" name="Elipse 2"/>
          <p:cNvSpPr/>
          <p:nvPr/>
        </p:nvSpPr>
        <p:spPr>
          <a:xfrm>
            <a:off x="400050" y="2390775"/>
            <a:ext cx="3533775" cy="3886200"/>
          </a:xfrm>
          <a:prstGeom prst="ellipse">
            <a:avLst/>
          </a:prstGeom>
          <a:noFill/>
          <a:ln w="762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9600" b="1" dirty="0" smtClean="0">
                <a:solidFill>
                  <a:srgbClr val="C00000"/>
                </a:solidFill>
              </a:rPr>
              <a:t>20</a:t>
            </a:r>
            <a:endParaRPr lang="es-ES" sz="9600" b="1" dirty="0"/>
          </a:p>
        </p:txBody>
      </p:sp>
      <p:graphicFrame>
        <p:nvGraphicFramePr>
          <p:cNvPr id="7" name="Marcador de contenido 6"/>
          <p:cNvGraphicFramePr>
            <a:graphicFrameLocks noGrp="1"/>
          </p:cNvGraphicFramePr>
          <p:nvPr>
            <p:ph idx="1"/>
            <p:extLst>
              <p:ext uri="{D42A27DB-BD31-4B8C-83A1-F6EECF244321}">
                <p14:modId xmlns:p14="http://schemas.microsoft.com/office/powerpoint/2010/main" xmlns="" val="1221480689"/>
              </p:ext>
            </p:extLst>
          </p:nvPr>
        </p:nvGraphicFramePr>
        <p:xfrm>
          <a:off x="4638676" y="1828796"/>
          <a:ext cx="6257924" cy="4648204"/>
        </p:xfrm>
        <a:graphic>
          <a:graphicData uri="http://schemas.openxmlformats.org/drawingml/2006/table">
            <a:tbl>
              <a:tblPr firstRow="1" bandRow="1">
                <a:tableStyleId>{C4B1156A-380E-4F78-BDF5-A606A8083BF9}</a:tableStyleId>
              </a:tblPr>
              <a:tblGrid>
                <a:gridCol w="6257924"/>
              </a:tblGrid>
              <a:tr h="429695">
                <a:tc>
                  <a:txBody>
                    <a:bodyPr/>
                    <a:lstStyle/>
                    <a:p>
                      <a:pPr algn="ctr"/>
                      <a:r>
                        <a:rPr lang="es-ES" dirty="0" smtClean="0">
                          <a:solidFill>
                            <a:srgbClr val="7030A0"/>
                          </a:solidFill>
                        </a:rPr>
                        <a:t>SIGNIFICADO</a:t>
                      </a:r>
                      <a:endParaRPr lang="es-ES" dirty="0">
                        <a:solidFill>
                          <a:srgbClr val="7030A0"/>
                        </a:solidFill>
                      </a:endParaRPr>
                    </a:p>
                  </a:txBody>
                  <a:tcPr/>
                </a:tc>
              </a:tr>
              <a:tr h="1304757">
                <a:tc>
                  <a:txBody>
                    <a:bodyPr/>
                    <a:lstStyle/>
                    <a:p>
                      <a:r>
                        <a:rPr lang="es-ES" dirty="0" smtClean="0"/>
                        <a:t>TIEMPO CUMPLIDO</a:t>
                      </a:r>
                      <a:endParaRPr lang="es-ES" dirty="0"/>
                    </a:p>
                  </a:txBody>
                  <a:tcPr/>
                </a:tc>
              </a:tr>
              <a:tr h="429695">
                <a:tc>
                  <a:txBody>
                    <a:bodyPr/>
                    <a:lstStyle/>
                    <a:p>
                      <a:pPr algn="ctr"/>
                      <a:r>
                        <a:rPr lang="es-ES" b="1" dirty="0" smtClean="0">
                          <a:solidFill>
                            <a:srgbClr val="7030A0"/>
                          </a:solidFill>
                        </a:rPr>
                        <a:t>EJEMPLOS</a:t>
                      </a:r>
                      <a:endParaRPr lang="es-ES" b="1" dirty="0">
                        <a:solidFill>
                          <a:srgbClr val="7030A0"/>
                        </a:solidFill>
                      </a:endParaRPr>
                    </a:p>
                  </a:txBody>
                  <a:tcPr/>
                </a:tc>
              </a:tr>
              <a:tr h="1123727">
                <a:tc>
                  <a:txBody>
                    <a:bodyPr/>
                    <a:lstStyle/>
                    <a:p>
                      <a:r>
                        <a:rPr lang="es-ES" dirty="0" smtClean="0"/>
                        <a:t>Jacob sirve a Labán</a:t>
                      </a:r>
                    </a:p>
                    <a:p>
                      <a:r>
                        <a:rPr lang="es-ES" dirty="0" smtClean="0"/>
                        <a:t>Edad adulta</a:t>
                      </a:r>
                    </a:p>
                    <a:p>
                      <a:endParaRPr lang="es-ES" dirty="0"/>
                    </a:p>
                  </a:txBody>
                  <a:tcPr/>
                </a:tc>
              </a:tr>
              <a:tr h="429695">
                <a:tc>
                  <a:txBody>
                    <a:bodyPr/>
                    <a:lstStyle/>
                    <a:p>
                      <a:pPr algn="ctr"/>
                      <a:r>
                        <a:rPr lang="es-ES" b="1" dirty="0" smtClean="0">
                          <a:solidFill>
                            <a:srgbClr val="7030A0"/>
                          </a:solidFill>
                        </a:rPr>
                        <a:t>CITAS</a:t>
                      </a:r>
                      <a:endParaRPr lang="es-ES" b="1" dirty="0">
                        <a:solidFill>
                          <a:srgbClr val="7030A0"/>
                        </a:solidFill>
                      </a:endParaRPr>
                    </a:p>
                  </a:txBody>
                  <a:tcPr/>
                </a:tc>
              </a:tr>
              <a:tr h="930635">
                <a:tc>
                  <a:txBody>
                    <a:bodyPr/>
                    <a:lstStyle/>
                    <a:p>
                      <a:r>
                        <a:rPr lang="es-ES" dirty="0" smtClean="0"/>
                        <a:t>Gn 31.38</a:t>
                      </a:r>
                    </a:p>
                    <a:p>
                      <a:r>
                        <a:rPr lang="es-ES" dirty="0" smtClean="0"/>
                        <a:t>Éx 30.14, </a:t>
                      </a:r>
                    </a:p>
                    <a:p>
                      <a:r>
                        <a:rPr lang="es-ES" dirty="0" smtClean="0"/>
                        <a:t>Nm 1.3</a:t>
                      </a:r>
                    </a:p>
                  </a:txBody>
                  <a:tcPr/>
                </a:tc>
              </a:tr>
            </a:tbl>
          </a:graphicData>
        </a:graphic>
      </p:graphicFrame>
    </p:spTree>
    <p:extLst>
      <p:ext uri="{BB962C8B-B14F-4D97-AF65-F5344CB8AC3E}">
        <p14:creationId xmlns:p14="http://schemas.microsoft.com/office/powerpoint/2010/main" xmlns="" val="359025325"/>
      </p:ext>
    </p:extLst>
  </p:cSld>
  <p:clrMapOvr>
    <a:masterClrMapping/>
  </p:clrMapOvr>
  <mc:AlternateContent xmlns:mc="http://schemas.openxmlformats.org/markup-compatibility/2006">
    <mc:Choice xmlns:p14="http://schemas.microsoft.com/office/powerpoint/2010/main" xmlns="" Requires="p14">
      <p:transition spd="slow" p14:dur="2500">
        <p:checker/>
      </p:transition>
    </mc:Choice>
    <mc:Fallback>
      <p:transition spd="slow">
        <p:checker/>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rtlCol="0"/>
          <a:lstStyle/>
          <a:p>
            <a:pPr rtl="0"/>
            <a:endParaRPr lang="es-ES" b="1" dirty="0">
              <a:solidFill>
                <a:schemeClr val="accent3">
                  <a:lumMod val="60000"/>
                  <a:lumOff val="40000"/>
                </a:schemeClr>
              </a:solidFill>
            </a:endParaRPr>
          </a:p>
        </p:txBody>
      </p:sp>
      <p:sp>
        <p:nvSpPr>
          <p:cNvPr id="3" name="Elipse 2"/>
          <p:cNvSpPr/>
          <p:nvPr/>
        </p:nvSpPr>
        <p:spPr>
          <a:xfrm>
            <a:off x="400050" y="2390775"/>
            <a:ext cx="3533775" cy="3886200"/>
          </a:xfrm>
          <a:prstGeom prst="ellipse">
            <a:avLst/>
          </a:prstGeom>
          <a:noFill/>
          <a:ln w="762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9600" b="1" dirty="0" smtClean="0">
                <a:solidFill>
                  <a:srgbClr val="C00000"/>
                </a:solidFill>
              </a:rPr>
              <a:t>21</a:t>
            </a:r>
            <a:endParaRPr lang="es-ES" sz="9600" b="1" dirty="0"/>
          </a:p>
        </p:txBody>
      </p:sp>
      <p:graphicFrame>
        <p:nvGraphicFramePr>
          <p:cNvPr id="7" name="Marcador de contenido 6"/>
          <p:cNvGraphicFramePr>
            <a:graphicFrameLocks noGrp="1"/>
          </p:cNvGraphicFramePr>
          <p:nvPr>
            <p:ph idx="1"/>
            <p:extLst>
              <p:ext uri="{D42A27DB-BD31-4B8C-83A1-F6EECF244321}">
                <p14:modId xmlns:p14="http://schemas.microsoft.com/office/powerpoint/2010/main" xmlns="" val="1158608526"/>
              </p:ext>
            </p:extLst>
          </p:nvPr>
        </p:nvGraphicFramePr>
        <p:xfrm>
          <a:off x="4638676" y="1828796"/>
          <a:ext cx="6257924" cy="4648204"/>
        </p:xfrm>
        <a:graphic>
          <a:graphicData uri="http://schemas.openxmlformats.org/drawingml/2006/table">
            <a:tbl>
              <a:tblPr firstRow="1" bandRow="1">
                <a:tableStyleId>{C4B1156A-380E-4F78-BDF5-A606A8083BF9}</a:tableStyleId>
              </a:tblPr>
              <a:tblGrid>
                <a:gridCol w="6257924"/>
              </a:tblGrid>
              <a:tr h="429695">
                <a:tc>
                  <a:txBody>
                    <a:bodyPr/>
                    <a:lstStyle/>
                    <a:p>
                      <a:pPr algn="ctr"/>
                      <a:r>
                        <a:rPr lang="es-ES" dirty="0" smtClean="0">
                          <a:solidFill>
                            <a:srgbClr val="7030A0"/>
                          </a:solidFill>
                        </a:rPr>
                        <a:t>SIGNIFICADO</a:t>
                      </a:r>
                      <a:endParaRPr lang="es-ES" dirty="0">
                        <a:solidFill>
                          <a:srgbClr val="7030A0"/>
                        </a:solidFill>
                      </a:endParaRPr>
                    </a:p>
                  </a:txBody>
                  <a:tcPr/>
                </a:tc>
              </a:tr>
              <a:tr h="1304757">
                <a:tc>
                  <a:txBody>
                    <a:bodyPr/>
                    <a:lstStyle/>
                    <a:p>
                      <a:r>
                        <a:rPr lang="es-ES" dirty="0" smtClean="0"/>
                        <a:t>PECADO</a:t>
                      </a:r>
                      <a:endParaRPr lang="es-ES" dirty="0"/>
                    </a:p>
                  </a:txBody>
                  <a:tcPr/>
                </a:tc>
              </a:tr>
              <a:tr h="429695">
                <a:tc>
                  <a:txBody>
                    <a:bodyPr/>
                    <a:lstStyle/>
                    <a:p>
                      <a:pPr algn="ctr"/>
                      <a:r>
                        <a:rPr lang="es-ES" b="1" dirty="0" smtClean="0">
                          <a:solidFill>
                            <a:srgbClr val="7030A0"/>
                          </a:solidFill>
                        </a:rPr>
                        <a:t>EJEMPLOS</a:t>
                      </a:r>
                      <a:endParaRPr lang="es-ES" b="1" dirty="0">
                        <a:solidFill>
                          <a:srgbClr val="7030A0"/>
                        </a:solidFill>
                      </a:endParaRPr>
                    </a:p>
                  </a:txBody>
                  <a:tcPr/>
                </a:tc>
              </a:tr>
              <a:tr h="1123727">
                <a:tc>
                  <a:txBody>
                    <a:bodyPr/>
                    <a:lstStyle/>
                    <a:p>
                      <a:r>
                        <a:rPr lang="es-ES" dirty="0" smtClean="0"/>
                        <a:t>Características pecado</a:t>
                      </a:r>
                      <a:endParaRPr lang="es-ES" dirty="0"/>
                    </a:p>
                  </a:txBody>
                  <a:tcPr/>
                </a:tc>
              </a:tr>
              <a:tr h="429695">
                <a:tc>
                  <a:txBody>
                    <a:bodyPr/>
                    <a:lstStyle/>
                    <a:p>
                      <a:pPr algn="ctr"/>
                      <a:r>
                        <a:rPr lang="es-ES" b="1" dirty="0" smtClean="0">
                          <a:solidFill>
                            <a:srgbClr val="7030A0"/>
                          </a:solidFill>
                        </a:rPr>
                        <a:t>CITAS</a:t>
                      </a:r>
                      <a:endParaRPr lang="es-ES" b="1" dirty="0">
                        <a:solidFill>
                          <a:srgbClr val="7030A0"/>
                        </a:solidFill>
                      </a:endParaRPr>
                    </a:p>
                  </a:txBody>
                  <a:tcPr/>
                </a:tc>
              </a:tr>
              <a:tr h="930635">
                <a:tc>
                  <a:txBody>
                    <a:bodyPr/>
                    <a:lstStyle/>
                    <a:p>
                      <a:r>
                        <a:rPr lang="es-ES" dirty="0" smtClean="0"/>
                        <a:t>2 Tm 3.1-6</a:t>
                      </a:r>
                      <a:endParaRPr lang="es-ES" dirty="0"/>
                    </a:p>
                  </a:txBody>
                  <a:tcPr/>
                </a:tc>
              </a:tr>
            </a:tbl>
          </a:graphicData>
        </a:graphic>
      </p:graphicFrame>
    </p:spTree>
    <p:extLst>
      <p:ext uri="{BB962C8B-B14F-4D97-AF65-F5344CB8AC3E}">
        <p14:creationId xmlns:p14="http://schemas.microsoft.com/office/powerpoint/2010/main" xmlns="" val="407521275"/>
      </p:ext>
    </p:extLst>
  </p:cSld>
  <p:clrMapOvr>
    <a:masterClrMapping/>
  </p:clrMapOvr>
  <mc:AlternateContent xmlns:mc="http://schemas.openxmlformats.org/markup-compatibility/2006">
    <mc:Choice xmlns:p14="http://schemas.microsoft.com/office/powerpoint/2010/main" xmlns="" Requires="p14">
      <p:transition spd="slow" p14:dur="2500">
        <p:checker/>
      </p:transition>
    </mc:Choice>
    <mc:Fallback>
      <p:transition spd="slow">
        <p:checker/>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rtlCol="0"/>
          <a:lstStyle/>
          <a:p>
            <a:pPr rtl="0"/>
            <a:endParaRPr lang="es-ES" b="1" dirty="0">
              <a:solidFill>
                <a:schemeClr val="accent3">
                  <a:lumMod val="60000"/>
                  <a:lumOff val="40000"/>
                </a:schemeClr>
              </a:solidFill>
            </a:endParaRPr>
          </a:p>
        </p:txBody>
      </p:sp>
      <p:sp>
        <p:nvSpPr>
          <p:cNvPr id="3" name="Elipse 2"/>
          <p:cNvSpPr/>
          <p:nvPr/>
        </p:nvSpPr>
        <p:spPr>
          <a:xfrm>
            <a:off x="400050" y="2390775"/>
            <a:ext cx="3533775" cy="3886200"/>
          </a:xfrm>
          <a:prstGeom prst="ellipse">
            <a:avLst/>
          </a:prstGeom>
          <a:noFill/>
          <a:ln w="762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9600" b="1" dirty="0" smtClean="0">
                <a:solidFill>
                  <a:srgbClr val="C00000"/>
                </a:solidFill>
              </a:rPr>
              <a:t>22</a:t>
            </a:r>
            <a:endParaRPr lang="es-ES" sz="9600" b="1" dirty="0"/>
          </a:p>
        </p:txBody>
      </p:sp>
      <p:graphicFrame>
        <p:nvGraphicFramePr>
          <p:cNvPr id="7" name="Marcador de contenido 6"/>
          <p:cNvGraphicFramePr>
            <a:graphicFrameLocks noGrp="1"/>
          </p:cNvGraphicFramePr>
          <p:nvPr>
            <p:ph idx="1"/>
            <p:extLst>
              <p:ext uri="{D42A27DB-BD31-4B8C-83A1-F6EECF244321}">
                <p14:modId xmlns:p14="http://schemas.microsoft.com/office/powerpoint/2010/main" xmlns="" val="4050054179"/>
              </p:ext>
            </p:extLst>
          </p:nvPr>
        </p:nvGraphicFramePr>
        <p:xfrm>
          <a:off x="4638676" y="1828796"/>
          <a:ext cx="6257924" cy="4648204"/>
        </p:xfrm>
        <a:graphic>
          <a:graphicData uri="http://schemas.openxmlformats.org/drawingml/2006/table">
            <a:tbl>
              <a:tblPr firstRow="1" bandRow="1">
                <a:tableStyleId>{C4B1156A-380E-4F78-BDF5-A606A8083BF9}</a:tableStyleId>
              </a:tblPr>
              <a:tblGrid>
                <a:gridCol w="6257924"/>
              </a:tblGrid>
              <a:tr h="429695">
                <a:tc>
                  <a:txBody>
                    <a:bodyPr/>
                    <a:lstStyle/>
                    <a:p>
                      <a:pPr algn="ctr"/>
                      <a:r>
                        <a:rPr lang="es-ES" dirty="0" smtClean="0">
                          <a:solidFill>
                            <a:srgbClr val="7030A0"/>
                          </a:solidFill>
                        </a:rPr>
                        <a:t>SIGNIFICADO</a:t>
                      </a:r>
                      <a:endParaRPr lang="es-ES" dirty="0">
                        <a:solidFill>
                          <a:srgbClr val="7030A0"/>
                        </a:solidFill>
                      </a:endParaRPr>
                    </a:p>
                  </a:txBody>
                  <a:tcPr/>
                </a:tc>
              </a:tr>
              <a:tr h="1304757">
                <a:tc>
                  <a:txBody>
                    <a:bodyPr/>
                    <a:lstStyle/>
                    <a:p>
                      <a:r>
                        <a:rPr lang="es-ES" dirty="0" smtClean="0"/>
                        <a:t>SACRIFICIO</a:t>
                      </a:r>
                      <a:endParaRPr lang="es-ES" dirty="0"/>
                    </a:p>
                  </a:txBody>
                  <a:tcPr/>
                </a:tc>
              </a:tr>
              <a:tr h="429695">
                <a:tc>
                  <a:txBody>
                    <a:bodyPr/>
                    <a:lstStyle/>
                    <a:p>
                      <a:pPr algn="ctr"/>
                      <a:r>
                        <a:rPr lang="es-ES" b="1" dirty="0" smtClean="0">
                          <a:solidFill>
                            <a:srgbClr val="7030A0"/>
                          </a:solidFill>
                        </a:rPr>
                        <a:t>EJEMPLOS</a:t>
                      </a:r>
                      <a:endParaRPr lang="es-ES" b="1" dirty="0">
                        <a:solidFill>
                          <a:srgbClr val="7030A0"/>
                        </a:solidFill>
                      </a:endParaRPr>
                    </a:p>
                  </a:txBody>
                  <a:tcPr/>
                </a:tc>
              </a:tr>
              <a:tr h="1123727">
                <a:tc>
                  <a:txBody>
                    <a:bodyPr/>
                    <a:lstStyle/>
                    <a:p>
                      <a:r>
                        <a:rPr lang="es-ES" dirty="0" smtClean="0"/>
                        <a:t>Jacob es el patriarca 22, y estuvo separado de José 22 años</a:t>
                      </a:r>
                      <a:endParaRPr lang="es-ES" dirty="0"/>
                    </a:p>
                  </a:txBody>
                  <a:tcPr/>
                </a:tc>
              </a:tr>
              <a:tr h="429695">
                <a:tc>
                  <a:txBody>
                    <a:bodyPr/>
                    <a:lstStyle/>
                    <a:p>
                      <a:pPr algn="ctr"/>
                      <a:r>
                        <a:rPr lang="es-ES" b="1" dirty="0" smtClean="0">
                          <a:solidFill>
                            <a:srgbClr val="7030A0"/>
                          </a:solidFill>
                        </a:rPr>
                        <a:t>CITAS</a:t>
                      </a:r>
                      <a:endParaRPr lang="es-ES" b="1" dirty="0">
                        <a:solidFill>
                          <a:srgbClr val="7030A0"/>
                        </a:solidFill>
                      </a:endParaRPr>
                    </a:p>
                  </a:txBody>
                  <a:tcPr/>
                </a:tc>
              </a:tr>
              <a:tr h="930635">
                <a:tc>
                  <a:txBody>
                    <a:bodyPr/>
                    <a:lstStyle/>
                    <a:p>
                      <a:r>
                        <a:rPr lang="es-ES" dirty="0" smtClean="0"/>
                        <a:t>Gn 22</a:t>
                      </a:r>
                    </a:p>
                    <a:p>
                      <a:r>
                        <a:rPr lang="es-ES" dirty="0" smtClean="0"/>
                        <a:t>Salmo 22</a:t>
                      </a:r>
                    </a:p>
                    <a:p>
                      <a:endParaRPr lang="es-ES" dirty="0"/>
                    </a:p>
                  </a:txBody>
                  <a:tcPr/>
                </a:tc>
              </a:tr>
            </a:tbl>
          </a:graphicData>
        </a:graphic>
      </p:graphicFrame>
    </p:spTree>
    <p:extLst>
      <p:ext uri="{BB962C8B-B14F-4D97-AF65-F5344CB8AC3E}">
        <p14:creationId xmlns:p14="http://schemas.microsoft.com/office/powerpoint/2010/main" xmlns="" val="2215109760"/>
      </p:ext>
    </p:extLst>
  </p:cSld>
  <p:clrMapOvr>
    <a:masterClrMapping/>
  </p:clrMapOvr>
  <mc:AlternateContent xmlns:mc="http://schemas.openxmlformats.org/markup-compatibility/2006">
    <mc:Choice xmlns:p14="http://schemas.microsoft.com/office/powerpoint/2010/main" xmlns="" Requires="p14">
      <p:transition spd="slow" p14:dur="2500">
        <p:checker/>
      </p:transition>
    </mc:Choice>
    <mc:Fallback>
      <p:transition spd="slow">
        <p:checker/>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a:t>LOS NÚMEROS EN LA </a:t>
            </a:r>
            <a:r>
              <a:rPr lang="es-ES" dirty="0" smtClean="0"/>
              <a:t>BIBLIA. SENTIDO</a:t>
            </a:r>
            <a:endParaRPr lang="es-ES" dirty="0"/>
          </a:p>
        </p:txBody>
      </p:sp>
      <p:sp>
        <p:nvSpPr>
          <p:cNvPr id="3" name="Marcador de contenido 2"/>
          <p:cNvSpPr>
            <a:spLocks noGrp="1"/>
          </p:cNvSpPr>
          <p:nvPr>
            <p:ph idx="1"/>
          </p:nvPr>
        </p:nvSpPr>
        <p:spPr/>
        <p:txBody>
          <a:bodyPr>
            <a:normAutofit lnSpcReduction="10000"/>
          </a:bodyPr>
          <a:lstStyle/>
          <a:p>
            <a:pPr marL="0" indent="0">
              <a:buNone/>
            </a:pPr>
            <a:r>
              <a:rPr lang="es-ES" b="1" dirty="0">
                <a:solidFill>
                  <a:srgbClr val="FF0000"/>
                </a:solidFill>
                <a:effectLst>
                  <a:outerShdw blurRad="38100" dist="38100" dir="2700000" algn="tl">
                    <a:srgbClr val="000000">
                      <a:alpha val="43137"/>
                    </a:srgbClr>
                  </a:outerShdw>
                </a:effectLst>
              </a:rPr>
              <a:t>EL SIMBOLISMO</a:t>
            </a:r>
          </a:p>
          <a:p>
            <a:pPr marL="0" indent="0" algn="just">
              <a:buNone/>
            </a:pPr>
            <a:r>
              <a:rPr lang="es-ES" b="1" dirty="0">
                <a:solidFill>
                  <a:srgbClr val="002060"/>
                </a:solidFill>
              </a:rPr>
              <a:t>Un número simbólico es aquel que no indica una cantidad, sino que expresa una idea, un mensaje distinto de él, que lo supera y lo desborda.</a:t>
            </a:r>
          </a:p>
          <a:p>
            <a:pPr marL="0" indent="0" algn="just">
              <a:buNone/>
            </a:pPr>
            <a:r>
              <a:rPr lang="es-ES" b="1" dirty="0">
                <a:solidFill>
                  <a:srgbClr val="002060"/>
                </a:solidFill>
              </a:rPr>
              <a:t>No siempre es posible saber por qué tal número significa "tal" cosa. La asociación entre ambas realidades a veces es desconocida. Los semitas los usaban con toda naturalidad para transmitir ideas, mensajes o claves.</a:t>
            </a:r>
          </a:p>
          <a:p>
            <a:pPr marL="0" indent="0" algn="just">
              <a:buNone/>
            </a:pPr>
            <a:r>
              <a:rPr lang="es-ES" b="1" dirty="0">
                <a:solidFill>
                  <a:srgbClr val="002060"/>
                </a:solidFill>
              </a:rPr>
              <a:t>La Biblia no explica nunca qué simboliza cada número, pero los estudiosos han llegado a averiguar algunos de sus simbolismos y han podido aclarar muchos episodios bíblicos.</a:t>
            </a:r>
          </a:p>
          <a:p>
            <a:endParaRPr lang="es-ES" dirty="0"/>
          </a:p>
        </p:txBody>
      </p:sp>
    </p:spTree>
    <p:extLst>
      <p:ext uri="{BB962C8B-B14F-4D97-AF65-F5344CB8AC3E}">
        <p14:creationId xmlns:p14="http://schemas.microsoft.com/office/powerpoint/2010/main" xmlns="" val="3549125695"/>
      </p:ext>
    </p:extLst>
  </p:cSld>
  <p:clrMapOvr>
    <a:masterClrMapping/>
  </p:clrMapOvr>
  <mc:AlternateContent xmlns:mc="http://schemas.openxmlformats.org/markup-compatibility/2006">
    <mc:Choice xmlns:p14="http://schemas.microsoft.com/office/powerpoint/2010/main" xmlns="" Requires="p14">
      <p:transition spd="slow" p14:dur="2500">
        <p:checker/>
      </p:transition>
    </mc:Choice>
    <mc:Fallback>
      <p:transition spd="slow">
        <p:checker/>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rtlCol="0"/>
          <a:lstStyle/>
          <a:p>
            <a:pPr rtl="0"/>
            <a:endParaRPr lang="es-ES" b="1" dirty="0">
              <a:solidFill>
                <a:schemeClr val="accent3">
                  <a:lumMod val="60000"/>
                  <a:lumOff val="40000"/>
                </a:schemeClr>
              </a:solidFill>
            </a:endParaRPr>
          </a:p>
        </p:txBody>
      </p:sp>
      <p:sp>
        <p:nvSpPr>
          <p:cNvPr id="3" name="Elipse 2"/>
          <p:cNvSpPr/>
          <p:nvPr/>
        </p:nvSpPr>
        <p:spPr>
          <a:xfrm>
            <a:off x="400050" y="2390775"/>
            <a:ext cx="3533775" cy="3886200"/>
          </a:xfrm>
          <a:prstGeom prst="ellipse">
            <a:avLst/>
          </a:prstGeom>
          <a:noFill/>
          <a:ln w="762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6600" b="1" dirty="0">
                <a:solidFill>
                  <a:srgbClr val="C00000"/>
                </a:solidFill>
              </a:rPr>
              <a:t>24</a:t>
            </a:r>
          </a:p>
          <a:p>
            <a:pPr algn="ctr"/>
            <a:r>
              <a:rPr lang="es-ES" sz="6600" b="1" dirty="0">
                <a:solidFill>
                  <a:srgbClr val="C00000"/>
                </a:solidFill>
              </a:rPr>
              <a:t>(12x2)</a:t>
            </a:r>
          </a:p>
        </p:txBody>
      </p:sp>
      <p:graphicFrame>
        <p:nvGraphicFramePr>
          <p:cNvPr id="7" name="Marcador de contenido 6"/>
          <p:cNvGraphicFramePr>
            <a:graphicFrameLocks noGrp="1"/>
          </p:cNvGraphicFramePr>
          <p:nvPr>
            <p:ph idx="1"/>
            <p:extLst>
              <p:ext uri="{D42A27DB-BD31-4B8C-83A1-F6EECF244321}">
                <p14:modId xmlns:p14="http://schemas.microsoft.com/office/powerpoint/2010/main" xmlns="" val="2033996762"/>
              </p:ext>
            </p:extLst>
          </p:nvPr>
        </p:nvGraphicFramePr>
        <p:xfrm>
          <a:off x="4638676" y="1828796"/>
          <a:ext cx="6257924" cy="4648204"/>
        </p:xfrm>
        <a:graphic>
          <a:graphicData uri="http://schemas.openxmlformats.org/drawingml/2006/table">
            <a:tbl>
              <a:tblPr firstRow="1" bandRow="1">
                <a:tableStyleId>{C4B1156A-380E-4F78-BDF5-A606A8083BF9}</a:tableStyleId>
              </a:tblPr>
              <a:tblGrid>
                <a:gridCol w="6257924"/>
              </a:tblGrid>
              <a:tr h="429695">
                <a:tc>
                  <a:txBody>
                    <a:bodyPr/>
                    <a:lstStyle/>
                    <a:p>
                      <a:pPr algn="ctr"/>
                      <a:r>
                        <a:rPr lang="es-ES" dirty="0" smtClean="0">
                          <a:solidFill>
                            <a:srgbClr val="7030A0"/>
                          </a:solidFill>
                        </a:rPr>
                        <a:t>SIGNIFICADO</a:t>
                      </a:r>
                      <a:endParaRPr lang="es-ES" dirty="0">
                        <a:solidFill>
                          <a:srgbClr val="7030A0"/>
                        </a:solidFill>
                      </a:endParaRPr>
                    </a:p>
                  </a:txBody>
                  <a:tcPr/>
                </a:tc>
              </a:tr>
              <a:tr h="1304757">
                <a:tc>
                  <a:txBody>
                    <a:bodyPr/>
                    <a:lstStyle/>
                    <a:p>
                      <a:r>
                        <a:rPr lang="es-ES" dirty="0" smtClean="0"/>
                        <a:t>DOBLE PERFECCIÓN DE GOBIERNO</a:t>
                      </a:r>
                    </a:p>
                    <a:p>
                      <a:r>
                        <a:rPr lang="es-ES" dirty="0" smtClean="0"/>
                        <a:t>DOBLE PERFECCIÓN DE AUTORIDAD</a:t>
                      </a:r>
                    </a:p>
                    <a:p>
                      <a:endParaRPr lang="es-ES" dirty="0"/>
                    </a:p>
                  </a:txBody>
                  <a:tcPr/>
                </a:tc>
              </a:tr>
              <a:tr h="429695">
                <a:tc>
                  <a:txBody>
                    <a:bodyPr/>
                    <a:lstStyle/>
                    <a:p>
                      <a:pPr algn="ctr"/>
                      <a:r>
                        <a:rPr lang="es-ES" b="1" dirty="0" smtClean="0">
                          <a:solidFill>
                            <a:srgbClr val="7030A0"/>
                          </a:solidFill>
                        </a:rPr>
                        <a:t>EJEMPLOS</a:t>
                      </a:r>
                      <a:endParaRPr lang="es-ES" b="1" dirty="0">
                        <a:solidFill>
                          <a:srgbClr val="7030A0"/>
                        </a:solidFill>
                      </a:endParaRPr>
                    </a:p>
                  </a:txBody>
                  <a:tcPr/>
                </a:tc>
              </a:tr>
              <a:tr h="1123727">
                <a:tc>
                  <a:txBody>
                    <a:bodyPr/>
                    <a:lstStyle/>
                    <a:p>
                      <a:r>
                        <a:rPr lang="es-ES" dirty="0" smtClean="0"/>
                        <a:t>Órdenes sacerdotales</a:t>
                      </a:r>
                    </a:p>
                    <a:p>
                      <a:r>
                        <a:rPr lang="es-ES" dirty="0" smtClean="0"/>
                        <a:t>Ancianos</a:t>
                      </a:r>
                    </a:p>
                    <a:p>
                      <a:endParaRPr lang="es-ES" dirty="0"/>
                    </a:p>
                  </a:txBody>
                  <a:tcPr/>
                </a:tc>
              </a:tr>
              <a:tr h="429695">
                <a:tc>
                  <a:txBody>
                    <a:bodyPr/>
                    <a:lstStyle/>
                    <a:p>
                      <a:pPr algn="ctr"/>
                      <a:r>
                        <a:rPr lang="es-ES" b="1" dirty="0" smtClean="0">
                          <a:solidFill>
                            <a:srgbClr val="7030A0"/>
                          </a:solidFill>
                        </a:rPr>
                        <a:t>CITAS</a:t>
                      </a:r>
                      <a:endParaRPr lang="es-ES" b="1" dirty="0">
                        <a:solidFill>
                          <a:srgbClr val="7030A0"/>
                        </a:solidFill>
                      </a:endParaRPr>
                    </a:p>
                  </a:txBody>
                  <a:tcPr/>
                </a:tc>
              </a:tr>
              <a:tr h="930635">
                <a:tc>
                  <a:txBody>
                    <a:bodyPr/>
                    <a:lstStyle/>
                    <a:p>
                      <a:r>
                        <a:rPr lang="es-ES" dirty="0" smtClean="0"/>
                        <a:t>Ap 4</a:t>
                      </a:r>
                      <a:endParaRPr lang="es-ES" dirty="0"/>
                    </a:p>
                  </a:txBody>
                  <a:tcPr/>
                </a:tc>
              </a:tr>
            </a:tbl>
          </a:graphicData>
        </a:graphic>
      </p:graphicFrame>
    </p:spTree>
    <p:extLst>
      <p:ext uri="{BB962C8B-B14F-4D97-AF65-F5344CB8AC3E}">
        <p14:creationId xmlns:p14="http://schemas.microsoft.com/office/powerpoint/2010/main" xmlns="" val="3048481768"/>
      </p:ext>
    </p:extLst>
  </p:cSld>
  <p:clrMapOvr>
    <a:masterClrMapping/>
  </p:clrMapOvr>
  <mc:AlternateContent xmlns:mc="http://schemas.openxmlformats.org/markup-compatibility/2006">
    <mc:Choice xmlns:p14="http://schemas.microsoft.com/office/powerpoint/2010/main" xmlns="" Requires="p14">
      <p:transition spd="slow" p14:dur="2500">
        <p:checker/>
      </p:transition>
    </mc:Choice>
    <mc:Fallback>
      <p:transition spd="slow">
        <p:checker/>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rtlCol="0"/>
          <a:lstStyle/>
          <a:p>
            <a:pPr rtl="0"/>
            <a:endParaRPr lang="es-ES" b="1" dirty="0">
              <a:solidFill>
                <a:schemeClr val="accent3">
                  <a:lumMod val="60000"/>
                  <a:lumOff val="40000"/>
                </a:schemeClr>
              </a:solidFill>
            </a:endParaRPr>
          </a:p>
        </p:txBody>
      </p:sp>
      <p:sp>
        <p:nvSpPr>
          <p:cNvPr id="3" name="Elipse 2"/>
          <p:cNvSpPr/>
          <p:nvPr/>
        </p:nvSpPr>
        <p:spPr>
          <a:xfrm>
            <a:off x="400050" y="2390775"/>
            <a:ext cx="3533775" cy="3886200"/>
          </a:xfrm>
          <a:prstGeom prst="ellipse">
            <a:avLst/>
          </a:prstGeom>
          <a:noFill/>
          <a:ln w="762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8000" b="1" dirty="0">
                <a:solidFill>
                  <a:srgbClr val="C00000"/>
                </a:solidFill>
              </a:rPr>
              <a:t>25</a:t>
            </a:r>
          </a:p>
          <a:p>
            <a:pPr algn="ctr"/>
            <a:r>
              <a:rPr lang="es-ES" sz="8000" b="1" dirty="0">
                <a:solidFill>
                  <a:srgbClr val="C00000"/>
                </a:solidFill>
              </a:rPr>
              <a:t>(5x5)</a:t>
            </a:r>
          </a:p>
        </p:txBody>
      </p:sp>
      <p:graphicFrame>
        <p:nvGraphicFramePr>
          <p:cNvPr id="7" name="Marcador de contenido 6"/>
          <p:cNvGraphicFramePr>
            <a:graphicFrameLocks noGrp="1"/>
          </p:cNvGraphicFramePr>
          <p:nvPr>
            <p:ph idx="1"/>
            <p:extLst>
              <p:ext uri="{D42A27DB-BD31-4B8C-83A1-F6EECF244321}">
                <p14:modId xmlns:p14="http://schemas.microsoft.com/office/powerpoint/2010/main" xmlns="" val="1561165349"/>
              </p:ext>
            </p:extLst>
          </p:nvPr>
        </p:nvGraphicFramePr>
        <p:xfrm>
          <a:off x="4638676" y="1828796"/>
          <a:ext cx="6257924" cy="4648204"/>
        </p:xfrm>
        <a:graphic>
          <a:graphicData uri="http://schemas.openxmlformats.org/drawingml/2006/table">
            <a:tbl>
              <a:tblPr firstRow="1" bandRow="1">
                <a:tableStyleId>{C4B1156A-380E-4F78-BDF5-A606A8083BF9}</a:tableStyleId>
              </a:tblPr>
              <a:tblGrid>
                <a:gridCol w="6257924"/>
              </a:tblGrid>
              <a:tr h="429695">
                <a:tc>
                  <a:txBody>
                    <a:bodyPr/>
                    <a:lstStyle/>
                    <a:p>
                      <a:pPr algn="ctr"/>
                      <a:r>
                        <a:rPr lang="es-ES" dirty="0" smtClean="0">
                          <a:solidFill>
                            <a:srgbClr val="7030A0"/>
                          </a:solidFill>
                        </a:rPr>
                        <a:t>SIGNIFICADO</a:t>
                      </a:r>
                      <a:endParaRPr lang="es-ES" dirty="0">
                        <a:solidFill>
                          <a:srgbClr val="7030A0"/>
                        </a:solidFill>
                      </a:endParaRPr>
                    </a:p>
                  </a:txBody>
                  <a:tcPr/>
                </a:tc>
              </a:tr>
              <a:tr h="1304757">
                <a:tc>
                  <a:txBody>
                    <a:bodyPr/>
                    <a:lstStyle/>
                    <a:p>
                      <a:r>
                        <a:rPr lang="es-ES" dirty="0" smtClean="0"/>
                        <a:t>GRACIA SOBRE GRACIA</a:t>
                      </a:r>
                      <a:endParaRPr lang="es-ES" dirty="0"/>
                    </a:p>
                  </a:txBody>
                  <a:tcPr/>
                </a:tc>
              </a:tr>
              <a:tr h="429695">
                <a:tc>
                  <a:txBody>
                    <a:bodyPr/>
                    <a:lstStyle/>
                    <a:p>
                      <a:pPr algn="ctr"/>
                      <a:r>
                        <a:rPr lang="es-ES" b="1" dirty="0" smtClean="0">
                          <a:solidFill>
                            <a:srgbClr val="7030A0"/>
                          </a:solidFill>
                        </a:rPr>
                        <a:t>EJEMPLOS</a:t>
                      </a:r>
                      <a:endParaRPr lang="es-ES" b="1" dirty="0">
                        <a:solidFill>
                          <a:srgbClr val="7030A0"/>
                        </a:solidFill>
                      </a:endParaRPr>
                    </a:p>
                  </a:txBody>
                  <a:tcPr/>
                </a:tc>
              </a:tr>
              <a:tr h="1123727">
                <a:tc>
                  <a:txBody>
                    <a:bodyPr/>
                    <a:lstStyle/>
                    <a:p>
                      <a:endParaRPr lang="es-ES" dirty="0"/>
                    </a:p>
                  </a:txBody>
                  <a:tcPr/>
                </a:tc>
              </a:tr>
              <a:tr h="429695">
                <a:tc>
                  <a:txBody>
                    <a:bodyPr/>
                    <a:lstStyle/>
                    <a:p>
                      <a:pPr algn="ctr"/>
                      <a:r>
                        <a:rPr lang="es-ES" b="1" dirty="0" smtClean="0">
                          <a:solidFill>
                            <a:srgbClr val="7030A0"/>
                          </a:solidFill>
                        </a:rPr>
                        <a:t>CITAS</a:t>
                      </a:r>
                      <a:endParaRPr lang="es-ES" b="1" dirty="0">
                        <a:solidFill>
                          <a:srgbClr val="7030A0"/>
                        </a:solidFill>
                      </a:endParaRPr>
                    </a:p>
                  </a:txBody>
                  <a:tcPr/>
                </a:tc>
              </a:tr>
              <a:tr h="930635">
                <a:tc>
                  <a:txBody>
                    <a:bodyPr/>
                    <a:lstStyle/>
                    <a:p>
                      <a:endParaRPr lang="es-ES" dirty="0"/>
                    </a:p>
                  </a:txBody>
                  <a:tcPr/>
                </a:tc>
              </a:tr>
            </a:tbl>
          </a:graphicData>
        </a:graphic>
      </p:graphicFrame>
    </p:spTree>
    <p:extLst>
      <p:ext uri="{BB962C8B-B14F-4D97-AF65-F5344CB8AC3E}">
        <p14:creationId xmlns:p14="http://schemas.microsoft.com/office/powerpoint/2010/main" xmlns="" val="3384131651"/>
      </p:ext>
    </p:extLst>
  </p:cSld>
  <p:clrMapOvr>
    <a:masterClrMapping/>
  </p:clrMapOvr>
  <mc:AlternateContent xmlns:mc="http://schemas.openxmlformats.org/markup-compatibility/2006">
    <mc:Choice xmlns:p14="http://schemas.microsoft.com/office/powerpoint/2010/main" xmlns="" Requires="p14">
      <p:transition spd="slow" p14:dur="2500">
        <p:checker/>
      </p:transition>
    </mc:Choice>
    <mc:Fallback>
      <p:transition spd="slow">
        <p:checker/>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rtlCol="0"/>
          <a:lstStyle/>
          <a:p>
            <a:pPr rtl="0"/>
            <a:endParaRPr lang="es-ES" b="1" dirty="0">
              <a:solidFill>
                <a:schemeClr val="accent3">
                  <a:lumMod val="60000"/>
                  <a:lumOff val="40000"/>
                </a:schemeClr>
              </a:solidFill>
            </a:endParaRPr>
          </a:p>
        </p:txBody>
      </p:sp>
      <p:sp>
        <p:nvSpPr>
          <p:cNvPr id="3" name="Elipse 2"/>
          <p:cNvSpPr/>
          <p:nvPr/>
        </p:nvSpPr>
        <p:spPr>
          <a:xfrm>
            <a:off x="400050" y="2390775"/>
            <a:ext cx="3533775" cy="3886200"/>
          </a:xfrm>
          <a:prstGeom prst="ellipse">
            <a:avLst/>
          </a:prstGeom>
          <a:noFill/>
          <a:ln w="762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6000" b="1" dirty="0">
                <a:solidFill>
                  <a:srgbClr val="C00000"/>
                </a:solidFill>
              </a:rPr>
              <a:t>30</a:t>
            </a:r>
          </a:p>
          <a:p>
            <a:pPr algn="ctr"/>
            <a:r>
              <a:rPr lang="es-ES" sz="6000" b="1" dirty="0">
                <a:solidFill>
                  <a:srgbClr val="C00000"/>
                </a:solidFill>
              </a:rPr>
              <a:t>(3X10)</a:t>
            </a:r>
          </a:p>
        </p:txBody>
      </p:sp>
      <p:graphicFrame>
        <p:nvGraphicFramePr>
          <p:cNvPr id="7" name="Marcador de contenido 6"/>
          <p:cNvGraphicFramePr>
            <a:graphicFrameLocks noGrp="1"/>
          </p:cNvGraphicFramePr>
          <p:nvPr>
            <p:ph idx="1"/>
            <p:extLst>
              <p:ext uri="{D42A27DB-BD31-4B8C-83A1-F6EECF244321}">
                <p14:modId xmlns:p14="http://schemas.microsoft.com/office/powerpoint/2010/main" xmlns="" val="1183757901"/>
              </p:ext>
            </p:extLst>
          </p:nvPr>
        </p:nvGraphicFramePr>
        <p:xfrm>
          <a:off x="4638676" y="1828796"/>
          <a:ext cx="6257924" cy="4810932"/>
        </p:xfrm>
        <a:graphic>
          <a:graphicData uri="http://schemas.openxmlformats.org/drawingml/2006/table">
            <a:tbl>
              <a:tblPr firstRow="1" bandRow="1">
                <a:tableStyleId>{C4B1156A-380E-4F78-BDF5-A606A8083BF9}</a:tableStyleId>
              </a:tblPr>
              <a:tblGrid>
                <a:gridCol w="3128962"/>
                <a:gridCol w="3128962"/>
              </a:tblGrid>
              <a:tr h="429695">
                <a:tc gridSpan="2">
                  <a:txBody>
                    <a:bodyPr/>
                    <a:lstStyle/>
                    <a:p>
                      <a:pPr algn="ctr"/>
                      <a:r>
                        <a:rPr lang="es-ES" dirty="0" smtClean="0">
                          <a:solidFill>
                            <a:srgbClr val="7030A0"/>
                          </a:solidFill>
                        </a:rPr>
                        <a:t>SIGNIFICADO</a:t>
                      </a:r>
                      <a:endParaRPr lang="es-ES" dirty="0">
                        <a:solidFill>
                          <a:srgbClr val="7030A0"/>
                        </a:solidFill>
                      </a:endParaRPr>
                    </a:p>
                  </a:txBody>
                  <a:tcPr/>
                </a:tc>
                <a:tc hMerge="1">
                  <a:txBody>
                    <a:bodyPr/>
                    <a:lstStyle/>
                    <a:p>
                      <a:pPr algn="ctr"/>
                      <a:endParaRPr lang="es-ES" dirty="0">
                        <a:solidFill>
                          <a:srgbClr val="7030A0"/>
                        </a:solidFill>
                      </a:endParaRPr>
                    </a:p>
                  </a:txBody>
                  <a:tcPr/>
                </a:tc>
              </a:tr>
              <a:tr h="1304757">
                <a:tc>
                  <a:txBody>
                    <a:bodyPr/>
                    <a:lstStyle/>
                    <a:p>
                      <a:pPr algn="just">
                        <a:lnSpc>
                          <a:spcPct val="107000"/>
                        </a:lnSpc>
                        <a:spcAft>
                          <a:spcPts val="0"/>
                        </a:spcAft>
                      </a:pPr>
                      <a:r>
                        <a:rPr lang="es-ES" sz="1800" dirty="0">
                          <a:effectLst/>
                          <a:latin typeface="Arial" panose="020B0604020202020204" pitchFamily="34" charset="0"/>
                          <a:ea typeface="Calibri" panose="020F0502020204030204" pitchFamily="34" charset="0"/>
                          <a:cs typeface="Times New Roman" panose="02020603050405020304" pitchFamily="18" charset="0"/>
                        </a:rPr>
                        <a:t>GRADO PERFECCIÓN DIVINA</a:t>
                      </a:r>
                      <a:endParaRPr lang="es-ES"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s-ES" sz="1800" dirty="0">
                          <a:effectLst/>
                          <a:latin typeface="Arial" panose="020B0604020202020204" pitchFamily="34" charset="0"/>
                          <a:ea typeface="Calibri" panose="020F0502020204030204" pitchFamily="34" charset="0"/>
                          <a:cs typeface="Times New Roman" panose="02020603050405020304" pitchFamily="18" charset="0"/>
                        </a:rPr>
                        <a:t>DEDICACIÓN A UNA TAREA</a:t>
                      </a:r>
                      <a:endParaRPr lang="es-ES"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s-ES" sz="1800" dirty="0">
                          <a:effectLst/>
                          <a:latin typeface="Arial" panose="020B0604020202020204" pitchFamily="34" charset="0"/>
                          <a:ea typeface="Calibri" panose="020F0502020204030204" pitchFamily="34" charset="0"/>
                          <a:cs typeface="Times New Roman" panose="02020603050405020304" pitchFamily="18" charset="0"/>
                        </a:rPr>
                        <a:t> </a:t>
                      </a:r>
                      <a:endParaRPr lang="es-ES"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s-ES" sz="1800" dirty="0">
                          <a:effectLst/>
                          <a:latin typeface="Arial" panose="020B0604020202020204" pitchFamily="34" charset="0"/>
                          <a:ea typeface="Calibri" panose="020F0502020204030204" pitchFamily="34" charset="0"/>
                          <a:cs typeface="Times New Roman" panose="02020603050405020304" pitchFamily="18" charset="0"/>
                        </a:rPr>
                        <a:t> </a:t>
                      </a:r>
                      <a:endParaRPr lang="es-E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es-ES" sz="1800" dirty="0">
                          <a:effectLst/>
                          <a:latin typeface="Arial" panose="020B0604020202020204" pitchFamily="34" charset="0"/>
                          <a:ea typeface="Calibri" panose="020F0502020204030204" pitchFamily="34" charset="0"/>
                          <a:cs typeface="Times New Roman" panose="02020603050405020304" pitchFamily="18" charset="0"/>
                        </a:rPr>
                        <a:t>DUELO</a:t>
                      </a:r>
                      <a:endParaRPr lang="es-ES"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s-ES" sz="1800" dirty="0">
                          <a:effectLst/>
                          <a:latin typeface="Arial" panose="020B0604020202020204" pitchFamily="34" charset="0"/>
                          <a:ea typeface="Calibri" panose="020F0502020204030204" pitchFamily="34" charset="0"/>
                          <a:cs typeface="Times New Roman" panose="02020603050405020304" pitchFamily="18" charset="0"/>
                        </a:rPr>
                        <a:t>TRISTEZA</a:t>
                      </a:r>
                      <a:endParaRPr lang="es-E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429695">
                <a:tc gridSpan="2">
                  <a:txBody>
                    <a:bodyPr/>
                    <a:lstStyle/>
                    <a:p>
                      <a:pPr algn="ctr"/>
                      <a:r>
                        <a:rPr lang="es-ES" b="1" dirty="0" smtClean="0">
                          <a:solidFill>
                            <a:srgbClr val="7030A0"/>
                          </a:solidFill>
                        </a:rPr>
                        <a:t>EJEMPLOS</a:t>
                      </a:r>
                      <a:endParaRPr lang="es-ES" b="1" dirty="0">
                        <a:solidFill>
                          <a:srgbClr val="7030A0"/>
                        </a:solidFill>
                      </a:endParaRPr>
                    </a:p>
                  </a:txBody>
                  <a:tcPr/>
                </a:tc>
                <a:tc hMerge="1">
                  <a:txBody>
                    <a:bodyPr/>
                    <a:lstStyle/>
                    <a:p>
                      <a:pPr algn="ctr"/>
                      <a:endParaRPr lang="es-ES" b="1" dirty="0">
                        <a:solidFill>
                          <a:srgbClr val="7030A0"/>
                        </a:solidFill>
                      </a:endParaRPr>
                    </a:p>
                  </a:txBody>
                  <a:tcPr/>
                </a:tc>
              </a:tr>
              <a:tr h="1123727">
                <a:tc gridSpan="2">
                  <a:txBody>
                    <a:bodyPr/>
                    <a:lstStyle/>
                    <a:p>
                      <a:r>
                        <a:rPr lang="es-ES" dirty="0" smtClean="0"/>
                        <a:t>Edad de Cristo al empezar su vida pública</a:t>
                      </a:r>
                      <a:endParaRPr lang="es-ES" dirty="0"/>
                    </a:p>
                  </a:txBody>
                  <a:tcPr/>
                </a:tc>
                <a:tc hMerge="1">
                  <a:txBody>
                    <a:bodyPr/>
                    <a:lstStyle/>
                    <a:p>
                      <a:endParaRPr lang="es-ES" dirty="0"/>
                    </a:p>
                  </a:txBody>
                  <a:tcPr/>
                </a:tc>
              </a:tr>
              <a:tr h="429695">
                <a:tc gridSpan="2">
                  <a:txBody>
                    <a:bodyPr/>
                    <a:lstStyle/>
                    <a:p>
                      <a:pPr algn="ctr"/>
                      <a:r>
                        <a:rPr lang="es-ES" b="1" dirty="0" smtClean="0">
                          <a:solidFill>
                            <a:srgbClr val="7030A0"/>
                          </a:solidFill>
                        </a:rPr>
                        <a:t>CITAS</a:t>
                      </a:r>
                      <a:endParaRPr lang="es-ES" b="1" dirty="0">
                        <a:solidFill>
                          <a:srgbClr val="7030A0"/>
                        </a:solidFill>
                      </a:endParaRPr>
                    </a:p>
                  </a:txBody>
                  <a:tcPr/>
                </a:tc>
                <a:tc hMerge="1">
                  <a:txBody>
                    <a:bodyPr/>
                    <a:lstStyle/>
                    <a:p>
                      <a:pPr algn="ctr"/>
                      <a:endParaRPr lang="es-ES" b="1" dirty="0">
                        <a:solidFill>
                          <a:srgbClr val="7030A0"/>
                        </a:solidFill>
                      </a:endParaRPr>
                    </a:p>
                  </a:txBody>
                  <a:tcPr/>
                </a:tc>
              </a:tr>
              <a:tr h="930635">
                <a:tc gridSpan="2">
                  <a:txBody>
                    <a:bodyPr/>
                    <a:lstStyle/>
                    <a:p>
                      <a:r>
                        <a:rPr lang="es-ES" dirty="0" smtClean="0"/>
                        <a:t>Lc 3.23</a:t>
                      </a:r>
                      <a:endParaRPr lang="es-ES" dirty="0"/>
                    </a:p>
                  </a:txBody>
                  <a:tcPr/>
                </a:tc>
                <a:tc hMerge="1">
                  <a:txBody>
                    <a:bodyPr/>
                    <a:lstStyle/>
                    <a:p>
                      <a:endParaRPr lang="es-ES" dirty="0"/>
                    </a:p>
                  </a:txBody>
                  <a:tcPr/>
                </a:tc>
              </a:tr>
            </a:tbl>
          </a:graphicData>
        </a:graphic>
      </p:graphicFrame>
    </p:spTree>
    <p:extLst>
      <p:ext uri="{BB962C8B-B14F-4D97-AF65-F5344CB8AC3E}">
        <p14:creationId xmlns:p14="http://schemas.microsoft.com/office/powerpoint/2010/main" xmlns="" val="2684682485"/>
      </p:ext>
    </p:extLst>
  </p:cSld>
  <p:clrMapOvr>
    <a:masterClrMapping/>
  </p:clrMapOvr>
  <mc:AlternateContent xmlns:mc="http://schemas.openxmlformats.org/markup-compatibility/2006">
    <mc:Choice xmlns:p14="http://schemas.microsoft.com/office/powerpoint/2010/main" xmlns="" Requires="p14">
      <p:transition spd="slow" p14:dur="2500">
        <p:checker/>
      </p:transition>
    </mc:Choice>
    <mc:Fallback>
      <p:transition spd="slow">
        <p:checker/>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rtlCol="0"/>
          <a:lstStyle/>
          <a:p>
            <a:pPr rtl="0"/>
            <a:endParaRPr lang="es-ES" b="1" dirty="0">
              <a:solidFill>
                <a:schemeClr val="accent3">
                  <a:lumMod val="60000"/>
                  <a:lumOff val="40000"/>
                </a:schemeClr>
              </a:solidFill>
            </a:endParaRPr>
          </a:p>
        </p:txBody>
      </p:sp>
      <p:sp>
        <p:nvSpPr>
          <p:cNvPr id="3" name="Elipse 2"/>
          <p:cNvSpPr/>
          <p:nvPr/>
        </p:nvSpPr>
        <p:spPr>
          <a:xfrm>
            <a:off x="400050" y="2390775"/>
            <a:ext cx="3533775" cy="3886200"/>
          </a:xfrm>
          <a:prstGeom prst="ellipse">
            <a:avLst/>
          </a:prstGeom>
          <a:noFill/>
          <a:ln w="762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9600" b="1" dirty="0" smtClean="0">
                <a:solidFill>
                  <a:srgbClr val="C00000"/>
                </a:solidFill>
              </a:rPr>
              <a:t>32</a:t>
            </a:r>
            <a:endParaRPr lang="es-ES" sz="9600" b="1" dirty="0">
              <a:solidFill>
                <a:srgbClr val="C00000"/>
              </a:solidFill>
            </a:endParaRPr>
          </a:p>
        </p:txBody>
      </p:sp>
      <p:graphicFrame>
        <p:nvGraphicFramePr>
          <p:cNvPr id="7" name="Marcador de contenido 6"/>
          <p:cNvGraphicFramePr>
            <a:graphicFrameLocks noGrp="1"/>
          </p:cNvGraphicFramePr>
          <p:nvPr>
            <p:ph idx="1"/>
            <p:extLst>
              <p:ext uri="{D42A27DB-BD31-4B8C-83A1-F6EECF244321}">
                <p14:modId xmlns:p14="http://schemas.microsoft.com/office/powerpoint/2010/main" xmlns="" val="442579851"/>
              </p:ext>
            </p:extLst>
          </p:nvPr>
        </p:nvGraphicFramePr>
        <p:xfrm>
          <a:off x="4638676" y="1828796"/>
          <a:ext cx="6257924" cy="4648204"/>
        </p:xfrm>
        <a:graphic>
          <a:graphicData uri="http://schemas.openxmlformats.org/drawingml/2006/table">
            <a:tbl>
              <a:tblPr firstRow="1" bandRow="1">
                <a:tableStyleId>{C4B1156A-380E-4F78-BDF5-A606A8083BF9}</a:tableStyleId>
              </a:tblPr>
              <a:tblGrid>
                <a:gridCol w="6257924"/>
              </a:tblGrid>
              <a:tr h="429695">
                <a:tc>
                  <a:txBody>
                    <a:bodyPr/>
                    <a:lstStyle/>
                    <a:p>
                      <a:pPr algn="ctr"/>
                      <a:r>
                        <a:rPr lang="es-ES" dirty="0" smtClean="0">
                          <a:solidFill>
                            <a:srgbClr val="7030A0"/>
                          </a:solidFill>
                        </a:rPr>
                        <a:t>SIGNIFICADO</a:t>
                      </a:r>
                      <a:endParaRPr lang="es-ES" dirty="0">
                        <a:solidFill>
                          <a:srgbClr val="7030A0"/>
                        </a:solidFill>
                      </a:endParaRPr>
                    </a:p>
                  </a:txBody>
                  <a:tcPr/>
                </a:tc>
              </a:tr>
              <a:tr h="1304757">
                <a:tc>
                  <a:txBody>
                    <a:bodyPr/>
                    <a:lstStyle/>
                    <a:p>
                      <a:pPr algn="just">
                        <a:lnSpc>
                          <a:spcPct val="107000"/>
                        </a:lnSpc>
                        <a:spcAft>
                          <a:spcPts val="0"/>
                        </a:spcAft>
                      </a:pPr>
                      <a:r>
                        <a:rPr lang="es-ES" sz="2400" dirty="0" smtClean="0">
                          <a:effectLst/>
                          <a:latin typeface="Arial" panose="020B0604020202020204" pitchFamily="34" charset="0"/>
                          <a:ea typeface="Calibri" panose="020F0502020204030204" pitchFamily="34" charset="0"/>
                          <a:cs typeface="Times New Roman" panose="02020603050405020304" pitchFamily="18" charset="0"/>
                        </a:rPr>
                        <a:t>LUCHA</a:t>
                      </a:r>
                      <a:endParaRPr lang="es-E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429695">
                <a:tc>
                  <a:txBody>
                    <a:bodyPr/>
                    <a:lstStyle/>
                    <a:p>
                      <a:pPr algn="ctr"/>
                      <a:r>
                        <a:rPr lang="es-ES" b="1" dirty="0" smtClean="0">
                          <a:solidFill>
                            <a:srgbClr val="7030A0"/>
                          </a:solidFill>
                        </a:rPr>
                        <a:t>EJEMPLOS</a:t>
                      </a:r>
                      <a:endParaRPr lang="es-ES" b="1" dirty="0">
                        <a:solidFill>
                          <a:srgbClr val="7030A0"/>
                        </a:solidFill>
                      </a:endParaRPr>
                    </a:p>
                  </a:txBody>
                  <a:tcPr/>
                </a:tc>
              </a:tr>
              <a:tr h="1123727">
                <a:tc>
                  <a:txBody>
                    <a:bodyPr/>
                    <a:lstStyle/>
                    <a:p>
                      <a:r>
                        <a:rPr lang="es-ES" dirty="0" smtClean="0"/>
                        <a:t>Término amado en el Cantar de los Cantares</a:t>
                      </a:r>
                    </a:p>
                    <a:p>
                      <a:r>
                        <a:rPr lang="es-ES" dirty="0" smtClean="0"/>
                        <a:t>Facetas del amor de Dios</a:t>
                      </a:r>
                    </a:p>
                    <a:p>
                      <a:endParaRPr lang="es-ES" dirty="0"/>
                    </a:p>
                  </a:txBody>
                  <a:tcPr/>
                </a:tc>
              </a:tr>
              <a:tr h="429695">
                <a:tc>
                  <a:txBody>
                    <a:bodyPr/>
                    <a:lstStyle/>
                    <a:p>
                      <a:pPr algn="ctr"/>
                      <a:r>
                        <a:rPr lang="es-ES" b="1" dirty="0" smtClean="0">
                          <a:solidFill>
                            <a:srgbClr val="7030A0"/>
                          </a:solidFill>
                        </a:rPr>
                        <a:t>CITAS</a:t>
                      </a:r>
                      <a:endParaRPr lang="es-ES" b="1" dirty="0">
                        <a:solidFill>
                          <a:srgbClr val="7030A0"/>
                        </a:solidFill>
                      </a:endParaRPr>
                    </a:p>
                  </a:txBody>
                  <a:tcPr/>
                </a:tc>
              </a:tr>
              <a:tr h="930635">
                <a:tc>
                  <a:txBody>
                    <a:bodyPr/>
                    <a:lstStyle/>
                    <a:p>
                      <a:endParaRPr lang="es-ES" dirty="0"/>
                    </a:p>
                  </a:txBody>
                  <a:tcPr/>
                </a:tc>
              </a:tr>
            </a:tbl>
          </a:graphicData>
        </a:graphic>
      </p:graphicFrame>
    </p:spTree>
    <p:extLst>
      <p:ext uri="{BB962C8B-B14F-4D97-AF65-F5344CB8AC3E}">
        <p14:creationId xmlns:p14="http://schemas.microsoft.com/office/powerpoint/2010/main" xmlns="" val="467688655"/>
      </p:ext>
    </p:extLst>
  </p:cSld>
  <p:clrMapOvr>
    <a:masterClrMapping/>
  </p:clrMapOvr>
  <mc:AlternateContent xmlns:mc="http://schemas.openxmlformats.org/markup-compatibility/2006">
    <mc:Choice xmlns:p14="http://schemas.microsoft.com/office/powerpoint/2010/main" xmlns="" Requires="p14">
      <p:transition spd="slow" p14:dur="2500">
        <p:checker/>
      </p:transition>
    </mc:Choice>
    <mc:Fallback>
      <p:transition spd="slow">
        <p:checker/>
      </p:transition>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rtlCol="0"/>
          <a:lstStyle/>
          <a:p>
            <a:pPr rtl="0"/>
            <a:endParaRPr lang="es-ES" b="1" dirty="0">
              <a:solidFill>
                <a:schemeClr val="accent3">
                  <a:lumMod val="60000"/>
                  <a:lumOff val="40000"/>
                </a:schemeClr>
              </a:solidFill>
            </a:endParaRPr>
          </a:p>
        </p:txBody>
      </p:sp>
      <p:sp>
        <p:nvSpPr>
          <p:cNvPr id="3" name="Elipse 2"/>
          <p:cNvSpPr/>
          <p:nvPr/>
        </p:nvSpPr>
        <p:spPr>
          <a:xfrm>
            <a:off x="400050" y="2390775"/>
            <a:ext cx="3533775" cy="3886200"/>
          </a:xfrm>
          <a:prstGeom prst="ellipse">
            <a:avLst/>
          </a:prstGeom>
          <a:noFill/>
          <a:ln w="762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9600" b="1" dirty="0" smtClean="0">
                <a:solidFill>
                  <a:srgbClr val="C00000"/>
                </a:solidFill>
              </a:rPr>
              <a:t>33</a:t>
            </a:r>
            <a:endParaRPr lang="es-ES" sz="9600" b="1" dirty="0">
              <a:solidFill>
                <a:srgbClr val="C00000"/>
              </a:solidFill>
            </a:endParaRPr>
          </a:p>
        </p:txBody>
      </p:sp>
      <p:graphicFrame>
        <p:nvGraphicFramePr>
          <p:cNvPr id="7" name="Marcador de contenido 6"/>
          <p:cNvGraphicFramePr>
            <a:graphicFrameLocks noGrp="1"/>
          </p:cNvGraphicFramePr>
          <p:nvPr>
            <p:ph idx="1"/>
            <p:extLst>
              <p:ext uri="{D42A27DB-BD31-4B8C-83A1-F6EECF244321}">
                <p14:modId xmlns:p14="http://schemas.microsoft.com/office/powerpoint/2010/main" xmlns="" val="571620723"/>
              </p:ext>
            </p:extLst>
          </p:nvPr>
        </p:nvGraphicFramePr>
        <p:xfrm>
          <a:off x="4638676" y="1828796"/>
          <a:ext cx="6257924" cy="4618563"/>
        </p:xfrm>
        <a:graphic>
          <a:graphicData uri="http://schemas.openxmlformats.org/drawingml/2006/table">
            <a:tbl>
              <a:tblPr firstRow="1" bandRow="1">
                <a:tableStyleId>{C4B1156A-380E-4F78-BDF5-A606A8083BF9}</a:tableStyleId>
              </a:tblPr>
              <a:tblGrid>
                <a:gridCol w="6257924"/>
              </a:tblGrid>
              <a:tr h="400054">
                <a:tc>
                  <a:txBody>
                    <a:bodyPr/>
                    <a:lstStyle/>
                    <a:p>
                      <a:pPr algn="ctr"/>
                      <a:r>
                        <a:rPr lang="es-ES" dirty="0" smtClean="0">
                          <a:solidFill>
                            <a:srgbClr val="7030A0"/>
                          </a:solidFill>
                        </a:rPr>
                        <a:t>SIGNIFICADO</a:t>
                      </a:r>
                      <a:endParaRPr lang="es-ES" dirty="0">
                        <a:solidFill>
                          <a:srgbClr val="7030A0"/>
                        </a:solidFill>
                      </a:endParaRPr>
                    </a:p>
                  </a:txBody>
                  <a:tcPr/>
                </a:tc>
              </a:tr>
              <a:tr h="1304757">
                <a:tc>
                  <a:txBody>
                    <a:bodyPr/>
                    <a:lstStyle/>
                    <a:p>
                      <a:pPr algn="just">
                        <a:lnSpc>
                          <a:spcPct val="107000"/>
                        </a:lnSpc>
                        <a:spcAft>
                          <a:spcPts val="0"/>
                        </a:spcAft>
                      </a:pPr>
                      <a:r>
                        <a:rPr lang="es-ES" sz="1800" dirty="0" smtClean="0">
                          <a:effectLst/>
                          <a:latin typeface="Arial" panose="020B0604020202020204" pitchFamily="34" charset="0"/>
                          <a:ea typeface="Calibri" panose="020F0502020204030204" pitchFamily="34" charset="0"/>
                          <a:cs typeface="Times New Roman" panose="02020603050405020304" pitchFamily="18" charset="0"/>
                        </a:rPr>
                        <a:t>PLENITUD DEL VARÓN</a:t>
                      </a:r>
                      <a:endParaRPr lang="es-E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429695">
                <a:tc>
                  <a:txBody>
                    <a:bodyPr/>
                    <a:lstStyle/>
                    <a:p>
                      <a:pPr algn="ctr"/>
                      <a:r>
                        <a:rPr lang="es-ES" b="1" dirty="0" smtClean="0">
                          <a:solidFill>
                            <a:srgbClr val="7030A0"/>
                          </a:solidFill>
                        </a:rPr>
                        <a:t>EJEMPLOS</a:t>
                      </a:r>
                      <a:endParaRPr lang="es-ES" b="1" dirty="0">
                        <a:solidFill>
                          <a:srgbClr val="7030A0"/>
                        </a:solidFill>
                      </a:endParaRPr>
                    </a:p>
                  </a:txBody>
                  <a:tcPr/>
                </a:tc>
              </a:tr>
              <a:tr h="1123727">
                <a:tc>
                  <a:txBody>
                    <a:bodyPr/>
                    <a:lstStyle/>
                    <a:p>
                      <a:r>
                        <a:rPr lang="es-ES" dirty="0" smtClean="0"/>
                        <a:t>Edad de Cristo al morir</a:t>
                      </a:r>
                      <a:endParaRPr lang="es-ES" dirty="0"/>
                    </a:p>
                  </a:txBody>
                  <a:tcPr/>
                </a:tc>
              </a:tr>
              <a:tr h="429695">
                <a:tc>
                  <a:txBody>
                    <a:bodyPr/>
                    <a:lstStyle/>
                    <a:p>
                      <a:pPr algn="ctr"/>
                      <a:r>
                        <a:rPr lang="es-ES" b="1" dirty="0" smtClean="0">
                          <a:solidFill>
                            <a:srgbClr val="7030A0"/>
                          </a:solidFill>
                        </a:rPr>
                        <a:t>CITAS</a:t>
                      </a:r>
                      <a:endParaRPr lang="es-ES" b="1" dirty="0">
                        <a:solidFill>
                          <a:srgbClr val="7030A0"/>
                        </a:solidFill>
                      </a:endParaRPr>
                    </a:p>
                  </a:txBody>
                  <a:tcPr/>
                </a:tc>
              </a:tr>
              <a:tr h="930635">
                <a:tc>
                  <a:txBody>
                    <a:bodyPr/>
                    <a:lstStyle/>
                    <a:p>
                      <a:endParaRPr lang="es-ES" dirty="0"/>
                    </a:p>
                  </a:txBody>
                  <a:tcPr/>
                </a:tc>
              </a:tr>
            </a:tbl>
          </a:graphicData>
        </a:graphic>
      </p:graphicFrame>
    </p:spTree>
    <p:extLst>
      <p:ext uri="{BB962C8B-B14F-4D97-AF65-F5344CB8AC3E}">
        <p14:creationId xmlns:p14="http://schemas.microsoft.com/office/powerpoint/2010/main" xmlns="" val="2899488708"/>
      </p:ext>
    </p:extLst>
  </p:cSld>
  <p:clrMapOvr>
    <a:masterClrMapping/>
  </p:clrMapOvr>
  <mc:AlternateContent xmlns:mc="http://schemas.openxmlformats.org/markup-compatibility/2006">
    <mc:Choice xmlns:p14="http://schemas.microsoft.com/office/powerpoint/2010/main" xmlns="" Requires="p14">
      <p:transition spd="slow" p14:dur="2500">
        <p:checker/>
      </p:transition>
    </mc:Choice>
    <mc:Fallback>
      <p:transition spd="slow">
        <p:checker/>
      </p:transition>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rtlCol="0"/>
          <a:lstStyle/>
          <a:p>
            <a:pPr rtl="0"/>
            <a:endParaRPr lang="es-ES" b="1" dirty="0">
              <a:solidFill>
                <a:schemeClr val="accent3">
                  <a:lumMod val="60000"/>
                  <a:lumOff val="40000"/>
                </a:schemeClr>
              </a:solidFill>
            </a:endParaRPr>
          </a:p>
        </p:txBody>
      </p:sp>
      <p:sp>
        <p:nvSpPr>
          <p:cNvPr id="3" name="Elipse 2"/>
          <p:cNvSpPr/>
          <p:nvPr/>
        </p:nvSpPr>
        <p:spPr>
          <a:xfrm>
            <a:off x="400050" y="2390775"/>
            <a:ext cx="3533775" cy="3886200"/>
          </a:xfrm>
          <a:prstGeom prst="ellipse">
            <a:avLst/>
          </a:prstGeom>
          <a:noFill/>
          <a:ln w="762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7200" b="1" dirty="0">
                <a:solidFill>
                  <a:srgbClr val="C00000"/>
                </a:solidFill>
              </a:rPr>
              <a:t>40</a:t>
            </a:r>
          </a:p>
          <a:p>
            <a:pPr algn="ctr"/>
            <a:r>
              <a:rPr lang="es-ES" sz="7200" b="1" dirty="0">
                <a:solidFill>
                  <a:srgbClr val="C00000"/>
                </a:solidFill>
              </a:rPr>
              <a:t>(</a:t>
            </a:r>
            <a:r>
              <a:rPr lang="es-ES" sz="7200" b="1" dirty="0" smtClean="0">
                <a:solidFill>
                  <a:srgbClr val="C00000"/>
                </a:solidFill>
              </a:rPr>
              <a:t>5X8)</a:t>
            </a:r>
            <a:endParaRPr lang="es-ES" sz="7200" b="1" dirty="0">
              <a:solidFill>
                <a:srgbClr val="C00000"/>
              </a:solidFill>
            </a:endParaRPr>
          </a:p>
        </p:txBody>
      </p:sp>
      <p:graphicFrame>
        <p:nvGraphicFramePr>
          <p:cNvPr id="7" name="Marcador de contenido 6"/>
          <p:cNvGraphicFramePr>
            <a:graphicFrameLocks noGrp="1"/>
          </p:cNvGraphicFramePr>
          <p:nvPr>
            <p:ph idx="1"/>
            <p:extLst>
              <p:ext uri="{D42A27DB-BD31-4B8C-83A1-F6EECF244321}">
                <p14:modId xmlns:p14="http://schemas.microsoft.com/office/powerpoint/2010/main" xmlns="" val="932018338"/>
              </p:ext>
            </p:extLst>
          </p:nvPr>
        </p:nvGraphicFramePr>
        <p:xfrm>
          <a:off x="4638676" y="1828796"/>
          <a:ext cx="6257924" cy="4665890"/>
        </p:xfrm>
        <a:graphic>
          <a:graphicData uri="http://schemas.openxmlformats.org/drawingml/2006/table">
            <a:tbl>
              <a:tblPr firstRow="1" bandRow="1">
                <a:tableStyleId>{C4B1156A-380E-4F78-BDF5-A606A8083BF9}</a:tableStyleId>
              </a:tblPr>
              <a:tblGrid>
                <a:gridCol w="3128962"/>
                <a:gridCol w="3128962"/>
              </a:tblGrid>
              <a:tr h="429695">
                <a:tc gridSpan="2">
                  <a:txBody>
                    <a:bodyPr/>
                    <a:lstStyle/>
                    <a:p>
                      <a:pPr algn="ctr"/>
                      <a:r>
                        <a:rPr lang="es-ES" dirty="0" smtClean="0">
                          <a:solidFill>
                            <a:srgbClr val="7030A0"/>
                          </a:solidFill>
                        </a:rPr>
                        <a:t>SIGNIFICADO</a:t>
                      </a:r>
                      <a:endParaRPr lang="es-ES" dirty="0">
                        <a:solidFill>
                          <a:srgbClr val="7030A0"/>
                        </a:solidFill>
                      </a:endParaRPr>
                    </a:p>
                  </a:txBody>
                  <a:tcPr/>
                </a:tc>
                <a:tc hMerge="1">
                  <a:txBody>
                    <a:bodyPr/>
                    <a:lstStyle/>
                    <a:p>
                      <a:pPr algn="ctr"/>
                      <a:endParaRPr lang="es-ES" dirty="0">
                        <a:solidFill>
                          <a:srgbClr val="7030A0"/>
                        </a:solidFill>
                      </a:endParaRPr>
                    </a:p>
                  </a:txBody>
                  <a:tcPr/>
                </a:tc>
              </a:tr>
              <a:tr h="1304757">
                <a:tc gridSpan="2">
                  <a:txBody>
                    <a:bodyPr/>
                    <a:lstStyle/>
                    <a:p>
                      <a:pPr algn="just">
                        <a:lnSpc>
                          <a:spcPct val="107000"/>
                        </a:lnSpc>
                        <a:spcAft>
                          <a:spcPts val="0"/>
                        </a:spcAft>
                      </a:pPr>
                      <a:r>
                        <a:rPr lang="es-ES" sz="1600" dirty="0" smtClean="0">
                          <a:effectLst/>
                          <a:latin typeface="Arial" panose="020B0604020202020204" pitchFamily="34" charset="0"/>
                          <a:ea typeface="Calibri" panose="020F0502020204030204" pitchFamily="34" charset="0"/>
                          <a:cs typeface="Times New Roman" panose="02020603050405020304" pitchFamily="18" charset="0"/>
                        </a:rPr>
                        <a:t>LUCHA,</a:t>
                      </a:r>
                      <a:r>
                        <a:rPr lang="es-ES" sz="1600" baseline="0" dirty="0" smtClean="0">
                          <a:effectLst/>
                          <a:latin typeface="Arial" panose="020B0604020202020204" pitchFamily="34" charset="0"/>
                          <a:ea typeface="Calibri" panose="020F0502020204030204" pitchFamily="34" charset="0"/>
                          <a:cs typeface="Times New Roman" panose="02020603050405020304" pitchFamily="18" charset="0"/>
                        </a:rPr>
                        <a:t> </a:t>
                      </a:r>
                      <a:r>
                        <a:rPr lang="es-ES" sz="1600" dirty="0" smtClean="0">
                          <a:effectLst/>
                          <a:latin typeface="Arial" panose="020B0604020202020204" pitchFamily="34" charset="0"/>
                          <a:ea typeface="Calibri" panose="020F0502020204030204" pitchFamily="34" charset="0"/>
                          <a:cs typeface="Times New Roman" panose="02020603050405020304" pitchFamily="18" charset="0"/>
                        </a:rPr>
                        <a:t>PRUEBA Y DISCIPLINA</a:t>
                      </a:r>
                    </a:p>
                    <a:p>
                      <a:pPr algn="just">
                        <a:lnSpc>
                          <a:spcPct val="107000"/>
                        </a:lnSpc>
                        <a:spcAft>
                          <a:spcPts val="0"/>
                        </a:spcAft>
                      </a:pPr>
                      <a:r>
                        <a:rPr lang="es-ES" sz="1600" dirty="0" smtClean="0">
                          <a:effectLst/>
                          <a:latin typeface="Arial" panose="020B0604020202020204" pitchFamily="34" charset="0"/>
                          <a:ea typeface="Calibri" panose="020F0502020204030204" pitchFamily="34" charset="0"/>
                          <a:cs typeface="Times New Roman" panose="02020603050405020304" pitchFamily="18" charset="0"/>
                        </a:rPr>
                        <a:t>GRACIA DE DIOS DESPUÉS DE LA PRUEBA</a:t>
                      </a:r>
                    </a:p>
                    <a:p>
                      <a:pPr algn="just">
                        <a:lnSpc>
                          <a:spcPct val="107000"/>
                        </a:lnSpc>
                        <a:spcAft>
                          <a:spcPts val="0"/>
                        </a:spcAft>
                      </a:pPr>
                      <a:r>
                        <a:rPr lang="es-ES" sz="1600" dirty="0" smtClean="0">
                          <a:effectLst/>
                          <a:latin typeface="Arial" panose="020B0604020202020204" pitchFamily="34" charset="0"/>
                          <a:ea typeface="Calibri" panose="020F0502020204030204" pitchFamily="34" charset="0"/>
                          <a:cs typeface="Times New Roman" panose="02020603050405020304" pitchFamily="18" charset="0"/>
                        </a:rPr>
                        <a:t>DURACIÓN DE UNA GENERACIÓN</a:t>
                      </a:r>
                    </a:p>
                    <a:p>
                      <a:pPr algn="just">
                        <a:lnSpc>
                          <a:spcPct val="107000"/>
                        </a:lnSpc>
                        <a:spcAft>
                          <a:spcPts val="0"/>
                        </a:spcAft>
                      </a:pPr>
                      <a:r>
                        <a:rPr lang="es-ES" sz="1600" dirty="0" smtClean="0">
                          <a:effectLst/>
                          <a:latin typeface="Arial" panose="020B0604020202020204" pitchFamily="34" charset="0"/>
                          <a:ea typeface="Calibri" panose="020F0502020204030204" pitchFamily="34" charset="0"/>
                          <a:cs typeface="Times New Roman" panose="02020603050405020304" pitchFamily="18" charset="0"/>
                        </a:rPr>
                        <a:t>SUSTITUCIÓN DE UN PERÍODO POR OTRO</a:t>
                      </a:r>
                    </a:p>
                    <a:p>
                      <a:pPr algn="just">
                        <a:lnSpc>
                          <a:spcPct val="107000"/>
                        </a:lnSpc>
                        <a:spcAft>
                          <a:spcPts val="0"/>
                        </a:spcAft>
                      </a:pPr>
                      <a:endParaRPr lang="es-E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pPr algn="just">
                        <a:lnSpc>
                          <a:spcPct val="107000"/>
                        </a:lnSpc>
                        <a:spcAft>
                          <a:spcPts val="0"/>
                        </a:spcAft>
                      </a:pPr>
                      <a:endParaRPr lang="es-E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429695">
                <a:tc gridSpan="2">
                  <a:txBody>
                    <a:bodyPr/>
                    <a:lstStyle/>
                    <a:p>
                      <a:pPr algn="ctr"/>
                      <a:r>
                        <a:rPr lang="es-ES" b="1" dirty="0" smtClean="0">
                          <a:solidFill>
                            <a:srgbClr val="7030A0"/>
                          </a:solidFill>
                        </a:rPr>
                        <a:t>EJEMPLOS</a:t>
                      </a:r>
                      <a:endParaRPr lang="es-ES" b="1" dirty="0">
                        <a:solidFill>
                          <a:srgbClr val="7030A0"/>
                        </a:solidFill>
                      </a:endParaRPr>
                    </a:p>
                  </a:txBody>
                  <a:tcPr/>
                </a:tc>
                <a:tc hMerge="1">
                  <a:txBody>
                    <a:bodyPr/>
                    <a:lstStyle/>
                    <a:p>
                      <a:pPr algn="ctr"/>
                      <a:endParaRPr lang="es-ES" b="1" dirty="0">
                        <a:solidFill>
                          <a:srgbClr val="7030A0"/>
                        </a:solidFill>
                      </a:endParaRPr>
                    </a:p>
                  </a:txBody>
                  <a:tcPr/>
                </a:tc>
              </a:tr>
              <a:tr h="1123727">
                <a:tc gridSpan="2">
                  <a:txBody>
                    <a:bodyPr/>
                    <a:lstStyle/>
                    <a:p>
                      <a:pPr algn="just">
                        <a:lnSpc>
                          <a:spcPct val="107000"/>
                        </a:lnSpc>
                        <a:spcAft>
                          <a:spcPts val="0"/>
                        </a:spcAft>
                      </a:pPr>
                      <a:r>
                        <a:rPr lang="es-ES" sz="1400" dirty="0">
                          <a:effectLst/>
                          <a:latin typeface="Arial" panose="020B0604020202020204" pitchFamily="34" charset="0"/>
                          <a:ea typeface="Calibri" panose="020F0502020204030204" pitchFamily="34" charset="0"/>
                          <a:cs typeface="Times New Roman" panose="02020603050405020304" pitchFamily="18" charset="0"/>
                        </a:rPr>
                        <a:t>Moisés en el Monte</a:t>
                      </a:r>
                      <a:endParaRPr lang="es-ES" sz="1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s-ES" sz="1400" dirty="0">
                          <a:effectLst/>
                          <a:latin typeface="Arial" panose="020B0604020202020204" pitchFamily="34" charset="0"/>
                          <a:ea typeface="Calibri" panose="020F0502020204030204" pitchFamily="34" charset="0"/>
                          <a:cs typeface="Times New Roman" panose="02020603050405020304" pitchFamily="18" charset="0"/>
                        </a:rPr>
                        <a:t>Elías - Horeb</a:t>
                      </a:r>
                      <a:endParaRPr lang="es-ES" sz="1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s-ES" sz="1400" dirty="0">
                          <a:effectLst/>
                          <a:latin typeface="Arial" panose="020B0604020202020204" pitchFamily="34" charset="0"/>
                          <a:ea typeface="Calibri" panose="020F0502020204030204" pitchFamily="34" charset="0"/>
                          <a:cs typeface="Times New Roman" panose="02020603050405020304" pitchFamily="18" charset="0"/>
                        </a:rPr>
                        <a:t>Jonás –Nínive</a:t>
                      </a:r>
                      <a:endParaRPr lang="es-ES" sz="1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s-ES" sz="1400" dirty="0">
                          <a:effectLst/>
                          <a:latin typeface="Arial" panose="020B0604020202020204" pitchFamily="34" charset="0"/>
                          <a:ea typeface="Calibri" panose="020F0502020204030204" pitchFamily="34" charset="0"/>
                          <a:cs typeface="Times New Roman" panose="02020603050405020304" pitchFamily="18" charset="0"/>
                        </a:rPr>
                        <a:t>Tentaciones de Jesús</a:t>
                      </a:r>
                      <a:endParaRPr lang="es-ES" sz="1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s-ES" sz="1400" dirty="0">
                          <a:effectLst/>
                          <a:latin typeface="Arial" panose="020B0604020202020204" pitchFamily="34" charset="0"/>
                          <a:ea typeface="Calibri" panose="020F0502020204030204" pitchFamily="34" charset="0"/>
                          <a:cs typeface="Times New Roman" panose="02020603050405020304" pitchFamily="18" charset="0"/>
                        </a:rPr>
                        <a:t>Alimento del maná</a:t>
                      </a:r>
                      <a:endParaRPr lang="es-E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pPr algn="just">
                        <a:lnSpc>
                          <a:spcPct val="107000"/>
                        </a:lnSpc>
                        <a:spcAft>
                          <a:spcPts val="0"/>
                        </a:spcAft>
                      </a:pPr>
                      <a:endParaRPr lang="es-E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429695">
                <a:tc gridSpan="2">
                  <a:txBody>
                    <a:bodyPr/>
                    <a:lstStyle/>
                    <a:p>
                      <a:pPr algn="ctr"/>
                      <a:r>
                        <a:rPr lang="es-ES" b="1" dirty="0" smtClean="0">
                          <a:solidFill>
                            <a:srgbClr val="7030A0"/>
                          </a:solidFill>
                        </a:rPr>
                        <a:t>CITAS</a:t>
                      </a:r>
                      <a:endParaRPr lang="es-ES" b="1" dirty="0">
                        <a:solidFill>
                          <a:srgbClr val="7030A0"/>
                        </a:solidFill>
                      </a:endParaRPr>
                    </a:p>
                  </a:txBody>
                  <a:tcPr/>
                </a:tc>
                <a:tc hMerge="1">
                  <a:txBody>
                    <a:bodyPr/>
                    <a:lstStyle/>
                    <a:p>
                      <a:pPr algn="ctr"/>
                      <a:endParaRPr lang="es-ES" b="1" dirty="0">
                        <a:solidFill>
                          <a:srgbClr val="7030A0"/>
                        </a:solidFill>
                      </a:endParaRPr>
                    </a:p>
                  </a:txBody>
                  <a:tcPr/>
                </a:tc>
              </a:tr>
              <a:tr h="930635">
                <a:tc>
                  <a:txBody>
                    <a:bodyPr/>
                    <a:lstStyle/>
                    <a:p>
                      <a:pPr algn="just">
                        <a:lnSpc>
                          <a:spcPct val="107000"/>
                        </a:lnSpc>
                        <a:spcAft>
                          <a:spcPts val="0"/>
                        </a:spcAft>
                      </a:pPr>
                      <a:r>
                        <a:rPr lang="es-ES" sz="1600" dirty="0">
                          <a:effectLst/>
                          <a:latin typeface="Arial" panose="020B0604020202020204" pitchFamily="34" charset="0"/>
                          <a:ea typeface="Calibri" panose="020F0502020204030204" pitchFamily="34" charset="0"/>
                          <a:cs typeface="Times New Roman" panose="02020603050405020304" pitchFamily="18" charset="0"/>
                        </a:rPr>
                        <a:t>Ex 24.18</a:t>
                      </a:r>
                      <a:endParaRPr lang="es-ES"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s-ES" sz="1600" dirty="0">
                          <a:effectLst/>
                          <a:latin typeface="Arial" panose="020B0604020202020204" pitchFamily="34" charset="0"/>
                          <a:ea typeface="Calibri" panose="020F0502020204030204" pitchFamily="34" charset="0"/>
                          <a:cs typeface="Times New Roman" panose="02020603050405020304" pitchFamily="18" charset="0"/>
                        </a:rPr>
                        <a:t>1R 19.8</a:t>
                      </a:r>
                      <a:endParaRPr lang="es-ES"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s-ES" sz="1600" dirty="0">
                          <a:effectLst/>
                          <a:latin typeface="Arial" panose="020B0604020202020204" pitchFamily="34" charset="0"/>
                          <a:ea typeface="Calibri" panose="020F0502020204030204" pitchFamily="34" charset="0"/>
                          <a:cs typeface="Times New Roman" panose="02020603050405020304" pitchFamily="18" charset="0"/>
                        </a:rPr>
                        <a:t>Lc. 4.2</a:t>
                      </a:r>
                      <a:endParaRPr lang="es-E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es-ES" sz="1600" dirty="0">
                          <a:effectLst/>
                          <a:latin typeface="Arial" panose="020B0604020202020204" pitchFamily="34" charset="0"/>
                          <a:ea typeface="Calibri" panose="020F0502020204030204" pitchFamily="34" charset="0"/>
                          <a:cs typeface="Times New Roman" panose="02020603050405020304" pitchFamily="18" charset="0"/>
                        </a:rPr>
                        <a:t>Ex 16.35</a:t>
                      </a:r>
                      <a:endParaRPr lang="es-ES"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s-ES" sz="1600" dirty="0">
                          <a:effectLst/>
                          <a:latin typeface="Arial" panose="020B0604020202020204" pitchFamily="34" charset="0"/>
                          <a:ea typeface="Calibri" panose="020F0502020204030204" pitchFamily="34" charset="0"/>
                          <a:cs typeface="Times New Roman" panose="02020603050405020304" pitchFamily="18" charset="0"/>
                        </a:rPr>
                        <a:t>Nm 14.33</a:t>
                      </a:r>
                      <a:endParaRPr lang="es-ES"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s-ES" sz="1600" dirty="0">
                          <a:effectLst/>
                          <a:latin typeface="Arial" panose="020B0604020202020204" pitchFamily="34" charset="0"/>
                          <a:ea typeface="Calibri" panose="020F0502020204030204" pitchFamily="34" charset="0"/>
                          <a:cs typeface="Times New Roman" panose="02020603050405020304" pitchFamily="18" charset="0"/>
                        </a:rPr>
                        <a:t>Jon 3.4</a:t>
                      </a:r>
                      <a:endParaRPr lang="es-E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xmlns="" val="3999628670"/>
      </p:ext>
    </p:extLst>
  </p:cSld>
  <p:clrMapOvr>
    <a:masterClrMapping/>
  </p:clrMapOvr>
  <mc:AlternateContent xmlns:mc="http://schemas.openxmlformats.org/markup-compatibility/2006">
    <mc:Choice xmlns:p14="http://schemas.microsoft.com/office/powerpoint/2010/main" xmlns="" Requires="p14">
      <p:transition spd="slow" p14:dur="2500">
        <p:checker/>
      </p:transition>
    </mc:Choice>
    <mc:Fallback>
      <p:transition spd="slow">
        <p:checker/>
      </p:transition>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rtlCol="0"/>
          <a:lstStyle/>
          <a:p>
            <a:pPr rtl="0"/>
            <a:endParaRPr lang="es-ES" b="1" dirty="0">
              <a:solidFill>
                <a:schemeClr val="accent3">
                  <a:lumMod val="60000"/>
                  <a:lumOff val="40000"/>
                </a:schemeClr>
              </a:solidFill>
            </a:endParaRPr>
          </a:p>
        </p:txBody>
      </p:sp>
      <p:sp>
        <p:nvSpPr>
          <p:cNvPr id="3" name="Elipse 2"/>
          <p:cNvSpPr/>
          <p:nvPr/>
        </p:nvSpPr>
        <p:spPr>
          <a:xfrm>
            <a:off x="400050" y="2390775"/>
            <a:ext cx="3533775" cy="3886200"/>
          </a:xfrm>
          <a:prstGeom prst="ellipse">
            <a:avLst/>
          </a:prstGeom>
          <a:noFill/>
          <a:ln w="762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8000" b="1" dirty="0">
                <a:solidFill>
                  <a:srgbClr val="C00000"/>
                </a:solidFill>
              </a:rPr>
              <a:t>42</a:t>
            </a:r>
          </a:p>
          <a:p>
            <a:pPr algn="ctr"/>
            <a:r>
              <a:rPr lang="es-ES" sz="8000" b="1" dirty="0">
                <a:solidFill>
                  <a:srgbClr val="C00000"/>
                </a:solidFill>
              </a:rPr>
              <a:t>(6x7)</a:t>
            </a:r>
          </a:p>
        </p:txBody>
      </p:sp>
      <p:graphicFrame>
        <p:nvGraphicFramePr>
          <p:cNvPr id="7" name="Marcador de contenido 6"/>
          <p:cNvGraphicFramePr>
            <a:graphicFrameLocks noGrp="1"/>
          </p:cNvGraphicFramePr>
          <p:nvPr>
            <p:ph idx="1"/>
            <p:extLst>
              <p:ext uri="{D42A27DB-BD31-4B8C-83A1-F6EECF244321}">
                <p14:modId xmlns:p14="http://schemas.microsoft.com/office/powerpoint/2010/main" xmlns="" val="3398174988"/>
              </p:ext>
            </p:extLst>
          </p:nvPr>
        </p:nvGraphicFramePr>
        <p:xfrm>
          <a:off x="4638676" y="1828796"/>
          <a:ext cx="6257924" cy="4648204"/>
        </p:xfrm>
        <a:graphic>
          <a:graphicData uri="http://schemas.openxmlformats.org/drawingml/2006/table">
            <a:tbl>
              <a:tblPr firstRow="1" bandRow="1">
                <a:tableStyleId>{C4B1156A-380E-4F78-BDF5-A606A8083BF9}</a:tableStyleId>
              </a:tblPr>
              <a:tblGrid>
                <a:gridCol w="6257924"/>
              </a:tblGrid>
              <a:tr h="429695">
                <a:tc>
                  <a:txBody>
                    <a:bodyPr/>
                    <a:lstStyle/>
                    <a:p>
                      <a:pPr algn="ctr"/>
                      <a:r>
                        <a:rPr lang="es-ES" dirty="0" smtClean="0">
                          <a:solidFill>
                            <a:srgbClr val="7030A0"/>
                          </a:solidFill>
                        </a:rPr>
                        <a:t>SIGNIFICADO</a:t>
                      </a:r>
                      <a:endParaRPr lang="es-ES" dirty="0">
                        <a:solidFill>
                          <a:srgbClr val="7030A0"/>
                        </a:solidFill>
                      </a:endParaRPr>
                    </a:p>
                  </a:txBody>
                  <a:tcPr/>
                </a:tc>
              </a:tr>
              <a:tr h="1304757">
                <a:tc>
                  <a:txBody>
                    <a:bodyPr/>
                    <a:lstStyle/>
                    <a:p>
                      <a:pPr algn="just">
                        <a:lnSpc>
                          <a:spcPct val="107000"/>
                        </a:lnSpc>
                        <a:spcAft>
                          <a:spcPts val="0"/>
                        </a:spcAft>
                      </a:pPr>
                      <a:r>
                        <a:rPr lang="es-ES" sz="2000" dirty="0" smtClean="0">
                          <a:effectLst/>
                          <a:latin typeface="Arial" panose="020B0604020202020204" pitchFamily="34" charset="0"/>
                          <a:ea typeface="Calibri" panose="020F0502020204030204" pitchFamily="34" charset="0"/>
                          <a:cs typeface="Times New Roman" panose="02020603050405020304" pitchFamily="18" charset="0"/>
                        </a:rPr>
                        <a:t>SI SON MESES CORRESPONDE A TRES</a:t>
                      </a:r>
                      <a:r>
                        <a:rPr lang="es-ES" sz="2000" baseline="0" dirty="0" smtClean="0">
                          <a:effectLst/>
                          <a:latin typeface="Arial" panose="020B0604020202020204" pitchFamily="34" charset="0"/>
                          <a:ea typeface="Calibri" panose="020F0502020204030204" pitchFamily="34" charset="0"/>
                          <a:cs typeface="Times New Roman" panose="02020603050405020304" pitchFamily="18" charset="0"/>
                        </a:rPr>
                        <a:t> AÑOS Y MEDIO, QUE SE CONSIDERA QUE ES LA DURACIÓN TIPO DE TODA PERSECUCIÓN.</a:t>
                      </a:r>
                    </a:p>
                    <a:p>
                      <a:pPr algn="just">
                        <a:lnSpc>
                          <a:spcPct val="107000"/>
                        </a:lnSpc>
                        <a:spcAft>
                          <a:spcPts val="0"/>
                        </a:spcAft>
                      </a:pPr>
                      <a:r>
                        <a:rPr lang="es-ES" sz="2000" baseline="0" dirty="0" smtClean="0">
                          <a:effectLst/>
                          <a:latin typeface="Arial" panose="020B0604020202020204" pitchFamily="34" charset="0"/>
                          <a:ea typeface="Calibri" panose="020F0502020204030204" pitchFamily="34" charset="0"/>
                          <a:cs typeface="Times New Roman" panose="02020603050405020304" pitchFamily="18" charset="0"/>
                        </a:rPr>
                        <a:t>ANTICRISTO</a:t>
                      </a:r>
                      <a:endParaRPr lang="es-E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429695">
                <a:tc>
                  <a:txBody>
                    <a:bodyPr/>
                    <a:lstStyle/>
                    <a:p>
                      <a:pPr algn="ctr"/>
                      <a:r>
                        <a:rPr lang="es-ES" b="1" dirty="0" smtClean="0">
                          <a:solidFill>
                            <a:srgbClr val="7030A0"/>
                          </a:solidFill>
                        </a:rPr>
                        <a:t>EJEMPLOS</a:t>
                      </a:r>
                      <a:endParaRPr lang="es-ES" b="1" dirty="0">
                        <a:solidFill>
                          <a:srgbClr val="7030A0"/>
                        </a:solidFill>
                      </a:endParaRPr>
                    </a:p>
                  </a:txBody>
                  <a:tcPr/>
                </a:tc>
              </a:tr>
              <a:tr h="1123727">
                <a:tc>
                  <a:txBody>
                    <a:bodyPr/>
                    <a:lstStyle/>
                    <a:p>
                      <a:r>
                        <a:rPr lang="es-ES" dirty="0" smtClean="0"/>
                        <a:t>Los</a:t>
                      </a:r>
                      <a:r>
                        <a:rPr lang="es-ES" baseline="0" dirty="0" smtClean="0"/>
                        <a:t> gentiles pisotean la ciudad Santa</a:t>
                      </a:r>
                    </a:p>
                    <a:p>
                      <a:r>
                        <a:rPr lang="es-ES" baseline="0" dirty="0" smtClean="0"/>
                        <a:t>Tiempo de actuación de la Bestia</a:t>
                      </a:r>
                      <a:endParaRPr lang="es-ES" dirty="0"/>
                    </a:p>
                  </a:txBody>
                  <a:tcPr/>
                </a:tc>
              </a:tr>
              <a:tr h="429695">
                <a:tc>
                  <a:txBody>
                    <a:bodyPr/>
                    <a:lstStyle/>
                    <a:p>
                      <a:pPr algn="ctr"/>
                      <a:r>
                        <a:rPr lang="es-ES" b="1" dirty="0" smtClean="0">
                          <a:solidFill>
                            <a:srgbClr val="7030A0"/>
                          </a:solidFill>
                        </a:rPr>
                        <a:t>CITAS</a:t>
                      </a:r>
                      <a:endParaRPr lang="es-ES" b="1" dirty="0">
                        <a:solidFill>
                          <a:srgbClr val="7030A0"/>
                        </a:solidFill>
                      </a:endParaRPr>
                    </a:p>
                  </a:txBody>
                  <a:tcPr/>
                </a:tc>
              </a:tr>
              <a:tr h="930635">
                <a:tc>
                  <a:txBody>
                    <a:bodyPr/>
                    <a:lstStyle/>
                    <a:p>
                      <a:r>
                        <a:rPr lang="es-ES" dirty="0" smtClean="0"/>
                        <a:t>Ap. 11.2</a:t>
                      </a:r>
                    </a:p>
                    <a:p>
                      <a:r>
                        <a:rPr lang="es-ES" dirty="0" smtClean="0"/>
                        <a:t>Ap 13.5</a:t>
                      </a:r>
                      <a:endParaRPr lang="es-ES" dirty="0"/>
                    </a:p>
                  </a:txBody>
                  <a:tcPr/>
                </a:tc>
              </a:tr>
            </a:tbl>
          </a:graphicData>
        </a:graphic>
      </p:graphicFrame>
    </p:spTree>
    <p:extLst>
      <p:ext uri="{BB962C8B-B14F-4D97-AF65-F5344CB8AC3E}">
        <p14:creationId xmlns:p14="http://schemas.microsoft.com/office/powerpoint/2010/main" xmlns="" val="3983571156"/>
      </p:ext>
    </p:extLst>
  </p:cSld>
  <p:clrMapOvr>
    <a:masterClrMapping/>
  </p:clrMapOvr>
  <mc:AlternateContent xmlns:mc="http://schemas.openxmlformats.org/markup-compatibility/2006">
    <mc:Choice xmlns:p14="http://schemas.microsoft.com/office/powerpoint/2010/main" xmlns="" Requires="p14">
      <p:transition spd="slow" p14:dur="2500">
        <p:checker/>
      </p:transition>
    </mc:Choice>
    <mc:Fallback>
      <p:transition spd="slow">
        <p:checker/>
      </p:transition>
    </mc:Fallback>
  </mc:AlternateContent>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rtlCol="0"/>
          <a:lstStyle/>
          <a:p>
            <a:pPr rtl="0"/>
            <a:endParaRPr lang="es-ES" b="1" dirty="0">
              <a:solidFill>
                <a:schemeClr val="accent3">
                  <a:lumMod val="60000"/>
                  <a:lumOff val="40000"/>
                </a:schemeClr>
              </a:solidFill>
            </a:endParaRPr>
          </a:p>
        </p:txBody>
      </p:sp>
      <p:sp>
        <p:nvSpPr>
          <p:cNvPr id="3" name="Elipse 2"/>
          <p:cNvSpPr/>
          <p:nvPr/>
        </p:nvSpPr>
        <p:spPr>
          <a:xfrm>
            <a:off x="400050" y="2390775"/>
            <a:ext cx="3533775" cy="3886200"/>
          </a:xfrm>
          <a:prstGeom prst="ellipse">
            <a:avLst/>
          </a:prstGeom>
          <a:noFill/>
          <a:ln w="762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6000" b="1" dirty="0">
                <a:solidFill>
                  <a:srgbClr val="C00000"/>
                </a:solidFill>
              </a:rPr>
              <a:t>50</a:t>
            </a:r>
          </a:p>
          <a:p>
            <a:pPr algn="ctr"/>
            <a:r>
              <a:rPr lang="es-ES" sz="6000" b="1" dirty="0">
                <a:solidFill>
                  <a:srgbClr val="C00000"/>
                </a:solidFill>
              </a:rPr>
              <a:t>(5X10)</a:t>
            </a:r>
          </a:p>
        </p:txBody>
      </p:sp>
      <p:graphicFrame>
        <p:nvGraphicFramePr>
          <p:cNvPr id="7" name="Marcador de contenido 6"/>
          <p:cNvGraphicFramePr>
            <a:graphicFrameLocks noGrp="1"/>
          </p:cNvGraphicFramePr>
          <p:nvPr>
            <p:ph idx="1"/>
            <p:extLst>
              <p:ext uri="{D42A27DB-BD31-4B8C-83A1-F6EECF244321}">
                <p14:modId xmlns:p14="http://schemas.microsoft.com/office/powerpoint/2010/main" xmlns="" val="1335557087"/>
              </p:ext>
            </p:extLst>
          </p:nvPr>
        </p:nvGraphicFramePr>
        <p:xfrm>
          <a:off x="4638676" y="1828796"/>
          <a:ext cx="6257924" cy="4713197"/>
        </p:xfrm>
        <a:graphic>
          <a:graphicData uri="http://schemas.openxmlformats.org/drawingml/2006/table">
            <a:tbl>
              <a:tblPr firstRow="1" bandRow="1">
                <a:tableStyleId>{C4B1156A-380E-4F78-BDF5-A606A8083BF9}</a:tableStyleId>
              </a:tblPr>
              <a:tblGrid>
                <a:gridCol w="6257924"/>
              </a:tblGrid>
              <a:tr h="429695">
                <a:tc>
                  <a:txBody>
                    <a:bodyPr/>
                    <a:lstStyle/>
                    <a:p>
                      <a:pPr algn="ctr"/>
                      <a:r>
                        <a:rPr lang="es-ES" dirty="0" smtClean="0">
                          <a:solidFill>
                            <a:srgbClr val="7030A0"/>
                          </a:solidFill>
                        </a:rPr>
                        <a:t>SIGNIFICADO</a:t>
                      </a:r>
                      <a:endParaRPr lang="es-ES" dirty="0">
                        <a:solidFill>
                          <a:srgbClr val="7030A0"/>
                        </a:solidFill>
                      </a:endParaRPr>
                    </a:p>
                  </a:txBody>
                  <a:tcPr/>
                </a:tc>
              </a:tr>
              <a:tr h="1304757">
                <a:tc>
                  <a:txBody>
                    <a:bodyPr/>
                    <a:lstStyle/>
                    <a:p>
                      <a:pPr algn="just">
                        <a:lnSpc>
                          <a:spcPct val="107000"/>
                        </a:lnSpc>
                        <a:spcAft>
                          <a:spcPts val="0"/>
                        </a:spcAft>
                      </a:pPr>
                      <a:r>
                        <a:rPr lang="es-ES" sz="1800" dirty="0" smtClean="0">
                          <a:effectLst/>
                          <a:latin typeface="Calibri" panose="020F0502020204030204" pitchFamily="34" charset="0"/>
                          <a:ea typeface="Calibri" panose="020F0502020204030204" pitchFamily="34" charset="0"/>
                          <a:cs typeface="Times New Roman" panose="02020603050405020304" pitchFamily="18" charset="0"/>
                        </a:rPr>
                        <a:t>TOTALIDAD DE LA GRACIA</a:t>
                      </a:r>
                      <a:endParaRPr lang="es-E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429695">
                <a:tc>
                  <a:txBody>
                    <a:bodyPr/>
                    <a:lstStyle/>
                    <a:p>
                      <a:pPr algn="ctr"/>
                      <a:r>
                        <a:rPr lang="es-ES" b="1" dirty="0" smtClean="0">
                          <a:solidFill>
                            <a:srgbClr val="7030A0"/>
                          </a:solidFill>
                        </a:rPr>
                        <a:t>EJEMPLOS</a:t>
                      </a:r>
                      <a:endParaRPr lang="es-ES" b="1" dirty="0">
                        <a:solidFill>
                          <a:srgbClr val="7030A0"/>
                        </a:solidFill>
                      </a:endParaRPr>
                    </a:p>
                  </a:txBody>
                  <a:tcPr/>
                </a:tc>
              </a:tr>
              <a:tr h="1123727">
                <a:tc>
                  <a:txBody>
                    <a:bodyPr/>
                    <a:lstStyle/>
                    <a:p>
                      <a:r>
                        <a:rPr lang="es-ES" dirty="0" smtClean="0"/>
                        <a:t>Pentecostés</a:t>
                      </a:r>
                    </a:p>
                    <a:p>
                      <a:r>
                        <a:rPr lang="es-ES" dirty="0" smtClean="0"/>
                        <a:t>Fiesta de las cosechas</a:t>
                      </a:r>
                    </a:p>
                    <a:p>
                      <a:r>
                        <a:rPr lang="es-ES" dirty="0" smtClean="0"/>
                        <a:t>Fiesta de la Liberación</a:t>
                      </a:r>
                      <a:endParaRPr lang="es-ES" dirty="0"/>
                    </a:p>
                    <a:p>
                      <a:endParaRPr lang="es-ES" dirty="0" smtClean="0"/>
                    </a:p>
                  </a:txBody>
                  <a:tcPr/>
                </a:tc>
              </a:tr>
              <a:tr h="429695">
                <a:tc>
                  <a:txBody>
                    <a:bodyPr/>
                    <a:lstStyle/>
                    <a:p>
                      <a:pPr algn="ctr"/>
                      <a:r>
                        <a:rPr lang="es-ES" b="1" dirty="0" smtClean="0">
                          <a:solidFill>
                            <a:srgbClr val="7030A0"/>
                          </a:solidFill>
                        </a:rPr>
                        <a:t>CITAS</a:t>
                      </a:r>
                      <a:endParaRPr lang="es-ES" b="1" dirty="0">
                        <a:solidFill>
                          <a:srgbClr val="7030A0"/>
                        </a:solidFill>
                      </a:endParaRPr>
                    </a:p>
                  </a:txBody>
                  <a:tcPr/>
                </a:tc>
              </a:tr>
              <a:tr h="930635">
                <a:tc>
                  <a:txBody>
                    <a:bodyPr/>
                    <a:lstStyle/>
                    <a:p>
                      <a:r>
                        <a:rPr lang="es-ES" dirty="0" smtClean="0"/>
                        <a:t>Hch 2.1-13</a:t>
                      </a:r>
                    </a:p>
                    <a:p>
                      <a:r>
                        <a:rPr lang="es-ES" dirty="0" smtClean="0"/>
                        <a:t>Ex 21.1-6</a:t>
                      </a:r>
                    </a:p>
                    <a:p>
                      <a:endParaRPr lang="es-ES" dirty="0"/>
                    </a:p>
                  </a:txBody>
                  <a:tcPr/>
                </a:tc>
              </a:tr>
            </a:tbl>
          </a:graphicData>
        </a:graphic>
      </p:graphicFrame>
    </p:spTree>
    <p:extLst>
      <p:ext uri="{BB962C8B-B14F-4D97-AF65-F5344CB8AC3E}">
        <p14:creationId xmlns:p14="http://schemas.microsoft.com/office/powerpoint/2010/main" xmlns="" val="70449764"/>
      </p:ext>
    </p:extLst>
  </p:cSld>
  <p:clrMapOvr>
    <a:masterClrMapping/>
  </p:clrMapOvr>
  <mc:AlternateContent xmlns:mc="http://schemas.openxmlformats.org/markup-compatibility/2006">
    <mc:Choice xmlns:p14="http://schemas.microsoft.com/office/powerpoint/2010/main" xmlns="" Requires="p14">
      <p:transition spd="slow" p14:dur="2500">
        <p:checker/>
      </p:transition>
    </mc:Choice>
    <mc:Fallback>
      <p:transition spd="slow">
        <p:checker/>
      </p:transition>
    </mc:Fallback>
  </mc:AlternateContent>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rtlCol="0"/>
          <a:lstStyle/>
          <a:p>
            <a:pPr rtl="0"/>
            <a:endParaRPr lang="es-ES" b="1" dirty="0">
              <a:solidFill>
                <a:schemeClr val="accent3">
                  <a:lumMod val="60000"/>
                  <a:lumOff val="40000"/>
                </a:schemeClr>
              </a:solidFill>
            </a:endParaRPr>
          </a:p>
        </p:txBody>
      </p:sp>
      <p:sp>
        <p:nvSpPr>
          <p:cNvPr id="3" name="Elipse 2"/>
          <p:cNvSpPr/>
          <p:nvPr/>
        </p:nvSpPr>
        <p:spPr>
          <a:xfrm>
            <a:off x="400050" y="2390775"/>
            <a:ext cx="3533775" cy="3886200"/>
          </a:xfrm>
          <a:prstGeom prst="ellipse">
            <a:avLst/>
          </a:prstGeom>
          <a:noFill/>
          <a:ln w="762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9600" b="1" dirty="0" smtClean="0">
                <a:solidFill>
                  <a:srgbClr val="C00000"/>
                </a:solidFill>
              </a:rPr>
              <a:t>70</a:t>
            </a:r>
            <a:endParaRPr lang="es-ES" sz="9600" b="1" dirty="0">
              <a:solidFill>
                <a:srgbClr val="C00000"/>
              </a:solidFill>
            </a:endParaRPr>
          </a:p>
        </p:txBody>
      </p:sp>
      <p:graphicFrame>
        <p:nvGraphicFramePr>
          <p:cNvPr id="7" name="Marcador de contenido 6"/>
          <p:cNvGraphicFramePr>
            <a:graphicFrameLocks noGrp="1"/>
          </p:cNvGraphicFramePr>
          <p:nvPr>
            <p:ph idx="1"/>
            <p:extLst>
              <p:ext uri="{D42A27DB-BD31-4B8C-83A1-F6EECF244321}">
                <p14:modId xmlns:p14="http://schemas.microsoft.com/office/powerpoint/2010/main" xmlns="" val="1938512232"/>
              </p:ext>
            </p:extLst>
          </p:nvPr>
        </p:nvGraphicFramePr>
        <p:xfrm>
          <a:off x="4638676" y="1828796"/>
          <a:ext cx="6257924" cy="4906289"/>
        </p:xfrm>
        <a:graphic>
          <a:graphicData uri="http://schemas.openxmlformats.org/drawingml/2006/table">
            <a:tbl>
              <a:tblPr firstRow="1" bandRow="1">
                <a:tableStyleId>{C4B1156A-380E-4F78-BDF5-A606A8083BF9}</a:tableStyleId>
              </a:tblPr>
              <a:tblGrid>
                <a:gridCol w="6257924"/>
              </a:tblGrid>
              <a:tr h="429695">
                <a:tc>
                  <a:txBody>
                    <a:bodyPr/>
                    <a:lstStyle/>
                    <a:p>
                      <a:pPr algn="ctr"/>
                      <a:r>
                        <a:rPr lang="es-ES" dirty="0" smtClean="0">
                          <a:solidFill>
                            <a:srgbClr val="7030A0"/>
                          </a:solidFill>
                        </a:rPr>
                        <a:t>SIGNIFICADO</a:t>
                      </a:r>
                      <a:endParaRPr lang="es-ES" dirty="0">
                        <a:solidFill>
                          <a:srgbClr val="7030A0"/>
                        </a:solidFill>
                      </a:endParaRPr>
                    </a:p>
                  </a:txBody>
                  <a:tcPr/>
                </a:tc>
              </a:tr>
              <a:tr h="1304757">
                <a:tc>
                  <a:txBody>
                    <a:bodyPr/>
                    <a:lstStyle/>
                    <a:p>
                      <a:pPr algn="just">
                        <a:lnSpc>
                          <a:spcPct val="107000"/>
                        </a:lnSpc>
                        <a:spcAft>
                          <a:spcPts val="0"/>
                        </a:spcAft>
                      </a:pPr>
                      <a:r>
                        <a:rPr lang="es-ES" sz="1800" dirty="0" smtClean="0">
                          <a:effectLst/>
                          <a:latin typeface="Arial" panose="020B0604020202020204" pitchFamily="34" charset="0"/>
                          <a:ea typeface="Calibri" panose="020F0502020204030204" pitchFamily="34" charset="0"/>
                          <a:cs typeface="Times New Roman" panose="02020603050405020304" pitchFamily="18" charset="0"/>
                        </a:rPr>
                        <a:t>TODAS LAS NACIONES DEL MUNDO</a:t>
                      </a:r>
                      <a:endParaRPr lang="es-E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429695">
                <a:tc>
                  <a:txBody>
                    <a:bodyPr/>
                    <a:lstStyle/>
                    <a:p>
                      <a:pPr algn="ctr"/>
                      <a:r>
                        <a:rPr lang="es-ES" b="1" dirty="0" smtClean="0">
                          <a:solidFill>
                            <a:srgbClr val="7030A0"/>
                          </a:solidFill>
                        </a:rPr>
                        <a:t>EJEMPLOS</a:t>
                      </a:r>
                      <a:endParaRPr lang="es-ES" b="1" dirty="0">
                        <a:solidFill>
                          <a:srgbClr val="7030A0"/>
                        </a:solidFill>
                      </a:endParaRPr>
                    </a:p>
                  </a:txBody>
                  <a:tcPr/>
                </a:tc>
              </a:tr>
              <a:tr h="1123727">
                <a:tc>
                  <a:txBody>
                    <a:bodyPr/>
                    <a:lstStyle/>
                    <a:p>
                      <a:r>
                        <a:rPr lang="es-ES" dirty="0" smtClean="0"/>
                        <a:t>70 discípulos enviados</a:t>
                      </a:r>
                    </a:p>
                    <a:p>
                      <a:r>
                        <a:rPr lang="es-ES" dirty="0" smtClean="0"/>
                        <a:t>70 ancianos</a:t>
                      </a:r>
                    </a:p>
                  </a:txBody>
                  <a:tcPr/>
                </a:tc>
              </a:tr>
              <a:tr h="429695">
                <a:tc>
                  <a:txBody>
                    <a:bodyPr/>
                    <a:lstStyle/>
                    <a:p>
                      <a:pPr algn="ctr"/>
                      <a:r>
                        <a:rPr lang="es-ES" b="1" dirty="0" smtClean="0">
                          <a:solidFill>
                            <a:srgbClr val="7030A0"/>
                          </a:solidFill>
                        </a:rPr>
                        <a:t>CITAS</a:t>
                      </a:r>
                      <a:endParaRPr lang="es-ES" b="1" dirty="0">
                        <a:solidFill>
                          <a:srgbClr val="7030A0"/>
                        </a:solidFill>
                      </a:endParaRPr>
                    </a:p>
                  </a:txBody>
                  <a:tcPr/>
                </a:tc>
              </a:tr>
              <a:tr h="930635">
                <a:tc>
                  <a:txBody>
                    <a:bodyPr/>
                    <a:lstStyle/>
                    <a:p>
                      <a:r>
                        <a:rPr lang="es-ES" dirty="0" smtClean="0"/>
                        <a:t>Lc 10.1</a:t>
                      </a:r>
                    </a:p>
                    <a:p>
                      <a:r>
                        <a:rPr lang="es-ES" dirty="0" smtClean="0"/>
                        <a:t>Gn 10</a:t>
                      </a:r>
                    </a:p>
                    <a:p>
                      <a:r>
                        <a:rPr lang="es-ES" dirty="0" smtClean="0"/>
                        <a:t>Nm 11.16</a:t>
                      </a:r>
                    </a:p>
                    <a:p>
                      <a:endParaRPr lang="es-ES" dirty="0"/>
                    </a:p>
                  </a:txBody>
                  <a:tcPr/>
                </a:tc>
              </a:tr>
            </a:tbl>
          </a:graphicData>
        </a:graphic>
      </p:graphicFrame>
    </p:spTree>
    <p:extLst>
      <p:ext uri="{BB962C8B-B14F-4D97-AF65-F5344CB8AC3E}">
        <p14:creationId xmlns:p14="http://schemas.microsoft.com/office/powerpoint/2010/main" xmlns="" val="3759630363"/>
      </p:ext>
    </p:extLst>
  </p:cSld>
  <p:clrMapOvr>
    <a:masterClrMapping/>
  </p:clrMapOvr>
  <mc:AlternateContent xmlns:mc="http://schemas.openxmlformats.org/markup-compatibility/2006">
    <mc:Choice xmlns:p14="http://schemas.microsoft.com/office/powerpoint/2010/main" xmlns="" Requires="p14">
      <p:transition spd="slow" p14:dur="2500">
        <p:checker/>
      </p:transition>
    </mc:Choice>
    <mc:Fallback>
      <p:transition spd="slow">
        <p:checker/>
      </p:transition>
    </mc:Fallback>
  </mc:AlternateContent>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rtlCol="0"/>
          <a:lstStyle/>
          <a:p>
            <a:pPr rtl="0"/>
            <a:endParaRPr lang="es-ES" b="1" dirty="0">
              <a:solidFill>
                <a:schemeClr val="accent3">
                  <a:lumMod val="60000"/>
                  <a:lumOff val="40000"/>
                </a:schemeClr>
              </a:solidFill>
            </a:endParaRPr>
          </a:p>
        </p:txBody>
      </p:sp>
      <p:sp>
        <p:nvSpPr>
          <p:cNvPr id="3" name="Elipse 2"/>
          <p:cNvSpPr/>
          <p:nvPr/>
        </p:nvSpPr>
        <p:spPr>
          <a:xfrm>
            <a:off x="400050" y="2390775"/>
            <a:ext cx="3533775" cy="3886200"/>
          </a:xfrm>
          <a:prstGeom prst="ellipse">
            <a:avLst/>
          </a:prstGeom>
          <a:noFill/>
          <a:ln w="762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5400" b="1" dirty="0">
                <a:solidFill>
                  <a:srgbClr val="C00000"/>
                </a:solidFill>
              </a:rPr>
              <a:t>120</a:t>
            </a:r>
          </a:p>
          <a:p>
            <a:pPr algn="ctr"/>
            <a:r>
              <a:rPr lang="es-ES" sz="5400" b="1" dirty="0">
                <a:solidFill>
                  <a:srgbClr val="C00000"/>
                </a:solidFill>
              </a:rPr>
              <a:t>(12X10)</a:t>
            </a:r>
          </a:p>
        </p:txBody>
      </p:sp>
      <p:graphicFrame>
        <p:nvGraphicFramePr>
          <p:cNvPr id="7" name="Marcador de contenido 6"/>
          <p:cNvGraphicFramePr>
            <a:graphicFrameLocks noGrp="1"/>
          </p:cNvGraphicFramePr>
          <p:nvPr>
            <p:ph idx="1"/>
            <p:extLst>
              <p:ext uri="{D42A27DB-BD31-4B8C-83A1-F6EECF244321}">
                <p14:modId xmlns:p14="http://schemas.microsoft.com/office/powerpoint/2010/main" xmlns="" val="2896291554"/>
              </p:ext>
            </p:extLst>
          </p:nvPr>
        </p:nvGraphicFramePr>
        <p:xfrm>
          <a:off x="4638676" y="1828796"/>
          <a:ext cx="6257924" cy="4648204"/>
        </p:xfrm>
        <a:graphic>
          <a:graphicData uri="http://schemas.openxmlformats.org/drawingml/2006/table">
            <a:tbl>
              <a:tblPr firstRow="1" bandRow="1">
                <a:tableStyleId>{C4B1156A-380E-4F78-BDF5-A606A8083BF9}</a:tableStyleId>
              </a:tblPr>
              <a:tblGrid>
                <a:gridCol w="6257924"/>
              </a:tblGrid>
              <a:tr h="429695">
                <a:tc>
                  <a:txBody>
                    <a:bodyPr/>
                    <a:lstStyle/>
                    <a:p>
                      <a:pPr algn="ctr"/>
                      <a:r>
                        <a:rPr lang="es-ES" dirty="0" smtClean="0">
                          <a:solidFill>
                            <a:srgbClr val="7030A0"/>
                          </a:solidFill>
                        </a:rPr>
                        <a:t>SIGNIFICADO</a:t>
                      </a:r>
                      <a:endParaRPr lang="es-ES" dirty="0">
                        <a:solidFill>
                          <a:srgbClr val="7030A0"/>
                        </a:solidFill>
                      </a:endParaRPr>
                    </a:p>
                  </a:txBody>
                  <a:tcPr/>
                </a:tc>
              </a:tr>
              <a:tr h="1304757">
                <a:tc>
                  <a:txBody>
                    <a:bodyPr/>
                    <a:lstStyle/>
                    <a:p>
                      <a:pPr algn="just">
                        <a:lnSpc>
                          <a:spcPct val="107000"/>
                        </a:lnSpc>
                        <a:spcAft>
                          <a:spcPts val="0"/>
                        </a:spcAft>
                      </a:pPr>
                      <a:r>
                        <a:rPr lang="es-ES" sz="1800" dirty="0" smtClean="0">
                          <a:effectLst/>
                          <a:latin typeface="Arial" panose="020B0604020202020204" pitchFamily="34" charset="0"/>
                          <a:ea typeface="Calibri" panose="020F0502020204030204" pitchFamily="34" charset="0"/>
                          <a:cs typeface="Times New Roman" panose="02020603050405020304" pitchFamily="18" charset="0"/>
                        </a:rPr>
                        <a:t>TOTALIDAD DEL GOBIERNO</a:t>
                      </a:r>
                    </a:p>
                    <a:p>
                      <a:pPr algn="just">
                        <a:lnSpc>
                          <a:spcPct val="107000"/>
                        </a:lnSpc>
                        <a:spcAft>
                          <a:spcPts val="0"/>
                        </a:spcAft>
                      </a:pPr>
                      <a:r>
                        <a:rPr lang="es-ES" sz="1800" dirty="0" smtClean="0">
                          <a:effectLst/>
                          <a:latin typeface="Arial" panose="020B0604020202020204" pitchFamily="34" charset="0"/>
                          <a:ea typeface="Calibri" panose="020F0502020204030204" pitchFamily="34" charset="0"/>
                          <a:cs typeface="Times New Roman" panose="02020603050405020304" pitchFamily="18" charset="0"/>
                        </a:rPr>
                        <a:t>TIEMPO DE ESPERA</a:t>
                      </a:r>
                    </a:p>
                  </a:txBody>
                  <a:tcPr marL="68580" marR="68580" marT="0" marB="0"/>
                </a:tc>
              </a:tr>
              <a:tr h="429695">
                <a:tc>
                  <a:txBody>
                    <a:bodyPr/>
                    <a:lstStyle/>
                    <a:p>
                      <a:pPr algn="ctr"/>
                      <a:r>
                        <a:rPr lang="es-ES" b="1" dirty="0" smtClean="0">
                          <a:solidFill>
                            <a:srgbClr val="7030A0"/>
                          </a:solidFill>
                        </a:rPr>
                        <a:t>EJEMPLOS</a:t>
                      </a:r>
                      <a:endParaRPr lang="es-ES" b="1" dirty="0">
                        <a:solidFill>
                          <a:srgbClr val="7030A0"/>
                        </a:solidFill>
                      </a:endParaRPr>
                    </a:p>
                  </a:txBody>
                  <a:tcPr/>
                </a:tc>
              </a:tr>
              <a:tr h="1123727">
                <a:tc>
                  <a:txBody>
                    <a:bodyPr/>
                    <a:lstStyle/>
                    <a:p>
                      <a:endParaRPr lang="es-ES" dirty="0"/>
                    </a:p>
                  </a:txBody>
                  <a:tcPr/>
                </a:tc>
              </a:tr>
              <a:tr h="429695">
                <a:tc>
                  <a:txBody>
                    <a:bodyPr/>
                    <a:lstStyle/>
                    <a:p>
                      <a:pPr algn="ctr"/>
                      <a:r>
                        <a:rPr lang="es-ES" b="1" dirty="0" smtClean="0">
                          <a:solidFill>
                            <a:srgbClr val="7030A0"/>
                          </a:solidFill>
                        </a:rPr>
                        <a:t>CITAS</a:t>
                      </a:r>
                      <a:endParaRPr lang="es-ES" b="1" dirty="0">
                        <a:solidFill>
                          <a:srgbClr val="7030A0"/>
                        </a:solidFill>
                      </a:endParaRPr>
                    </a:p>
                  </a:txBody>
                  <a:tcPr/>
                </a:tc>
              </a:tr>
              <a:tr h="930635">
                <a:tc>
                  <a:txBody>
                    <a:bodyPr/>
                    <a:lstStyle/>
                    <a:p>
                      <a:r>
                        <a:rPr lang="es-ES" dirty="0" smtClean="0"/>
                        <a:t>Hch 1.15</a:t>
                      </a:r>
                      <a:endParaRPr lang="es-ES" dirty="0"/>
                    </a:p>
                  </a:txBody>
                  <a:tcPr/>
                </a:tc>
              </a:tr>
            </a:tbl>
          </a:graphicData>
        </a:graphic>
      </p:graphicFrame>
    </p:spTree>
    <p:extLst>
      <p:ext uri="{BB962C8B-B14F-4D97-AF65-F5344CB8AC3E}">
        <p14:creationId xmlns:p14="http://schemas.microsoft.com/office/powerpoint/2010/main" xmlns="" val="1899499590"/>
      </p:ext>
    </p:extLst>
  </p:cSld>
  <p:clrMapOvr>
    <a:masterClrMapping/>
  </p:clrMapOvr>
  <mc:AlternateContent xmlns:mc="http://schemas.openxmlformats.org/markup-compatibility/2006">
    <mc:Choice xmlns:p14="http://schemas.microsoft.com/office/powerpoint/2010/main" xmlns="" Requires="p14">
      <p:transition spd="slow" p14:dur="2500">
        <p:checker/>
      </p:transition>
    </mc:Choice>
    <mc:Fallback>
      <p:transition spd="slow">
        <p:checker/>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a:t>LOS NÚMEROS EN LA </a:t>
            </a:r>
            <a:r>
              <a:rPr lang="es-ES" dirty="0" smtClean="0"/>
              <a:t>BIBLIA. SENTIDO</a:t>
            </a:r>
            <a:endParaRPr lang="es-ES" dirty="0"/>
          </a:p>
        </p:txBody>
      </p:sp>
      <p:sp>
        <p:nvSpPr>
          <p:cNvPr id="3" name="Marcador de contenido 2"/>
          <p:cNvSpPr>
            <a:spLocks noGrp="1"/>
          </p:cNvSpPr>
          <p:nvPr>
            <p:ph idx="1"/>
          </p:nvPr>
        </p:nvSpPr>
        <p:spPr/>
        <p:txBody>
          <a:bodyPr>
            <a:normAutofit/>
          </a:bodyPr>
          <a:lstStyle/>
          <a:p>
            <a:pPr marL="0" indent="0">
              <a:buNone/>
            </a:pPr>
            <a:r>
              <a:rPr lang="es-ES" b="1" dirty="0">
                <a:solidFill>
                  <a:srgbClr val="FF0000"/>
                </a:solidFill>
                <a:effectLst>
                  <a:outerShdw blurRad="38100" dist="38100" dir="2700000" algn="tl">
                    <a:srgbClr val="000000">
                      <a:alpha val="43137"/>
                    </a:srgbClr>
                  </a:outerShdw>
                </a:effectLst>
              </a:rPr>
              <a:t>EL MENSAJE (sentido gemátrico)</a:t>
            </a:r>
          </a:p>
          <a:p>
            <a:pPr marL="0" indent="0" algn="just">
              <a:buNone/>
            </a:pPr>
            <a:r>
              <a:rPr lang="es-ES" dirty="0"/>
              <a:t>En las lenguas hebrea y griega las letras tienen un valor numérico. Así el 1 sería la A, el 2 la B, etc.</a:t>
            </a:r>
          </a:p>
          <a:p>
            <a:pPr marL="0" indent="0" algn="just">
              <a:buNone/>
            </a:pPr>
            <a:r>
              <a:rPr lang="es-ES" dirty="0"/>
              <a:t>El número obtenido con la combinación de letras se llama gemátrico. En cada cifra podía haber escondida una palabra. La Biblia trae varios ejemplos de estos números gemátricos</a:t>
            </a:r>
            <a:r>
              <a:rPr lang="es-ES" dirty="0" smtClean="0"/>
              <a:t>.</a:t>
            </a:r>
            <a:endParaRPr lang="es-ES" dirty="0"/>
          </a:p>
        </p:txBody>
      </p:sp>
    </p:spTree>
    <p:extLst>
      <p:ext uri="{BB962C8B-B14F-4D97-AF65-F5344CB8AC3E}">
        <p14:creationId xmlns:p14="http://schemas.microsoft.com/office/powerpoint/2010/main" xmlns="" val="2675157068"/>
      </p:ext>
    </p:extLst>
  </p:cSld>
  <p:clrMapOvr>
    <a:masterClrMapping/>
  </p:clrMapOvr>
  <mc:AlternateContent xmlns:mc="http://schemas.openxmlformats.org/markup-compatibility/2006">
    <mc:Choice xmlns:p14="http://schemas.microsoft.com/office/powerpoint/2010/main" xmlns="" Requires="p14">
      <p:transition spd="slow" p14:dur="2500">
        <p:checker/>
      </p:transition>
    </mc:Choice>
    <mc:Fallback>
      <p:transition spd="slow">
        <p:checker/>
      </p:transition>
    </mc:Fallback>
  </mc:AlternateContent>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rtlCol="0"/>
          <a:lstStyle/>
          <a:p>
            <a:pPr rtl="0"/>
            <a:endParaRPr lang="es-ES" b="1" dirty="0">
              <a:solidFill>
                <a:schemeClr val="accent3">
                  <a:lumMod val="60000"/>
                  <a:lumOff val="40000"/>
                </a:schemeClr>
              </a:solidFill>
            </a:endParaRPr>
          </a:p>
        </p:txBody>
      </p:sp>
      <p:sp>
        <p:nvSpPr>
          <p:cNvPr id="3" name="Elipse 2"/>
          <p:cNvSpPr/>
          <p:nvPr/>
        </p:nvSpPr>
        <p:spPr>
          <a:xfrm>
            <a:off x="400050" y="2390775"/>
            <a:ext cx="3533775" cy="3886200"/>
          </a:xfrm>
          <a:prstGeom prst="ellipse">
            <a:avLst/>
          </a:prstGeom>
          <a:noFill/>
          <a:ln w="762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5400" b="1" dirty="0" smtClean="0">
                <a:solidFill>
                  <a:srgbClr val="C00000"/>
                </a:solidFill>
              </a:rPr>
              <a:t>144</a:t>
            </a:r>
            <a:endParaRPr lang="es-ES" sz="5400" b="1" dirty="0">
              <a:solidFill>
                <a:srgbClr val="C00000"/>
              </a:solidFill>
            </a:endParaRPr>
          </a:p>
          <a:p>
            <a:pPr algn="ctr"/>
            <a:r>
              <a:rPr lang="es-ES" sz="5400" b="1" dirty="0">
                <a:solidFill>
                  <a:srgbClr val="C00000"/>
                </a:solidFill>
              </a:rPr>
              <a:t>(</a:t>
            </a:r>
            <a:r>
              <a:rPr lang="es-ES" sz="5400" b="1" dirty="0" smtClean="0">
                <a:solidFill>
                  <a:srgbClr val="C00000"/>
                </a:solidFill>
              </a:rPr>
              <a:t>12X12)</a:t>
            </a:r>
            <a:endParaRPr lang="es-ES" sz="5400" b="1" dirty="0">
              <a:solidFill>
                <a:srgbClr val="C00000"/>
              </a:solidFill>
            </a:endParaRPr>
          </a:p>
        </p:txBody>
      </p:sp>
      <p:graphicFrame>
        <p:nvGraphicFramePr>
          <p:cNvPr id="7" name="Marcador de contenido 6"/>
          <p:cNvGraphicFramePr>
            <a:graphicFrameLocks noGrp="1"/>
          </p:cNvGraphicFramePr>
          <p:nvPr>
            <p:ph idx="1"/>
            <p:extLst>
              <p:ext uri="{D42A27DB-BD31-4B8C-83A1-F6EECF244321}">
                <p14:modId xmlns:p14="http://schemas.microsoft.com/office/powerpoint/2010/main" xmlns="" val="228894269"/>
              </p:ext>
            </p:extLst>
          </p:nvPr>
        </p:nvGraphicFramePr>
        <p:xfrm>
          <a:off x="4638676" y="1828796"/>
          <a:ext cx="6257924" cy="4648204"/>
        </p:xfrm>
        <a:graphic>
          <a:graphicData uri="http://schemas.openxmlformats.org/drawingml/2006/table">
            <a:tbl>
              <a:tblPr firstRow="1" bandRow="1">
                <a:tableStyleId>{C4B1156A-380E-4F78-BDF5-A606A8083BF9}</a:tableStyleId>
              </a:tblPr>
              <a:tblGrid>
                <a:gridCol w="6257924"/>
              </a:tblGrid>
              <a:tr h="429695">
                <a:tc>
                  <a:txBody>
                    <a:bodyPr/>
                    <a:lstStyle/>
                    <a:p>
                      <a:pPr algn="ctr"/>
                      <a:r>
                        <a:rPr lang="es-ES" dirty="0" smtClean="0">
                          <a:solidFill>
                            <a:srgbClr val="7030A0"/>
                          </a:solidFill>
                        </a:rPr>
                        <a:t>SIGNIFICADO</a:t>
                      </a:r>
                      <a:endParaRPr lang="es-ES" dirty="0">
                        <a:solidFill>
                          <a:srgbClr val="7030A0"/>
                        </a:solidFill>
                      </a:endParaRPr>
                    </a:p>
                  </a:txBody>
                  <a:tcPr/>
                </a:tc>
              </a:tr>
              <a:tr h="1304757">
                <a:tc>
                  <a:txBody>
                    <a:bodyPr/>
                    <a:lstStyle/>
                    <a:p>
                      <a:pPr algn="just">
                        <a:lnSpc>
                          <a:spcPct val="107000"/>
                        </a:lnSpc>
                        <a:spcAft>
                          <a:spcPts val="0"/>
                        </a:spcAft>
                      </a:pPr>
                      <a:r>
                        <a:rPr lang="es-ES" sz="1800" dirty="0" smtClean="0">
                          <a:effectLst/>
                          <a:latin typeface="Arial" panose="020B0604020202020204" pitchFamily="34" charset="0"/>
                          <a:ea typeface="Calibri" panose="020F0502020204030204" pitchFamily="34" charset="0"/>
                          <a:cs typeface="Times New Roman" panose="02020603050405020304" pitchFamily="18" charset="0"/>
                        </a:rPr>
                        <a:t>GOBIERNO</a:t>
                      </a:r>
                    </a:p>
                    <a:p>
                      <a:pPr algn="just">
                        <a:lnSpc>
                          <a:spcPct val="107000"/>
                        </a:lnSpc>
                        <a:spcAft>
                          <a:spcPts val="0"/>
                        </a:spcAft>
                      </a:pPr>
                      <a:r>
                        <a:rPr lang="es-ES" sz="1800" dirty="0" smtClean="0">
                          <a:effectLst/>
                          <a:latin typeface="Arial" panose="020B0604020202020204" pitchFamily="34" charset="0"/>
                          <a:ea typeface="Calibri" panose="020F0502020204030204" pitchFamily="34" charset="0"/>
                          <a:cs typeface="Times New Roman" panose="02020603050405020304" pitchFamily="18" charset="0"/>
                        </a:rPr>
                        <a:t>LAS DOCE TRIBUS DE ISRAEL (AT)</a:t>
                      </a:r>
                      <a:r>
                        <a:rPr lang="es-ES" sz="1800" baseline="0" dirty="0" smtClean="0">
                          <a:effectLst/>
                          <a:latin typeface="Arial" panose="020B0604020202020204" pitchFamily="34" charset="0"/>
                          <a:ea typeface="Calibri" panose="020F0502020204030204" pitchFamily="34" charset="0"/>
                          <a:cs typeface="Times New Roman" panose="02020603050405020304" pitchFamily="18" charset="0"/>
                        </a:rPr>
                        <a:t> LOS DOCE APÓSTOLES/IGLESIA (NT)</a:t>
                      </a:r>
                      <a:endParaRPr lang="es-ES" sz="1800" dirty="0" smtClean="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r>
              <a:tr h="429695">
                <a:tc>
                  <a:txBody>
                    <a:bodyPr/>
                    <a:lstStyle/>
                    <a:p>
                      <a:pPr algn="ctr"/>
                      <a:r>
                        <a:rPr lang="es-ES" b="1" dirty="0" smtClean="0">
                          <a:solidFill>
                            <a:srgbClr val="7030A0"/>
                          </a:solidFill>
                        </a:rPr>
                        <a:t>EJEMPLOS</a:t>
                      </a:r>
                      <a:endParaRPr lang="es-ES" b="1" dirty="0">
                        <a:solidFill>
                          <a:srgbClr val="7030A0"/>
                        </a:solidFill>
                      </a:endParaRPr>
                    </a:p>
                  </a:txBody>
                  <a:tcPr/>
                </a:tc>
              </a:tr>
              <a:tr h="1123727">
                <a:tc>
                  <a:txBody>
                    <a:bodyPr/>
                    <a:lstStyle/>
                    <a:p>
                      <a:endParaRPr lang="es-ES" dirty="0"/>
                    </a:p>
                  </a:txBody>
                  <a:tcPr/>
                </a:tc>
              </a:tr>
              <a:tr h="429695">
                <a:tc>
                  <a:txBody>
                    <a:bodyPr/>
                    <a:lstStyle/>
                    <a:p>
                      <a:pPr algn="ctr"/>
                      <a:r>
                        <a:rPr lang="es-ES" b="1" dirty="0" smtClean="0">
                          <a:solidFill>
                            <a:srgbClr val="7030A0"/>
                          </a:solidFill>
                        </a:rPr>
                        <a:t>CITAS</a:t>
                      </a:r>
                      <a:endParaRPr lang="es-ES" b="1" dirty="0">
                        <a:solidFill>
                          <a:srgbClr val="7030A0"/>
                        </a:solidFill>
                      </a:endParaRPr>
                    </a:p>
                  </a:txBody>
                  <a:tcPr/>
                </a:tc>
              </a:tr>
              <a:tr h="930635">
                <a:tc>
                  <a:txBody>
                    <a:bodyPr/>
                    <a:lstStyle/>
                    <a:p>
                      <a:endParaRPr lang="es-ES" dirty="0"/>
                    </a:p>
                  </a:txBody>
                  <a:tcPr/>
                </a:tc>
              </a:tr>
            </a:tbl>
          </a:graphicData>
        </a:graphic>
      </p:graphicFrame>
    </p:spTree>
    <p:extLst>
      <p:ext uri="{BB962C8B-B14F-4D97-AF65-F5344CB8AC3E}">
        <p14:creationId xmlns:p14="http://schemas.microsoft.com/office/powerpoint/2010/main" xmlns="" val="703096614"/>
      </p:ext>
    </p:extLst>
  </p:cSld>
  <p:clrMapOvr>
    <a:masterClrMapping/>
  </p:clrMapOvr>
  <mc:AlternateContent xmlns:mc="http://schemas.openxmlformats.org/markup-compatibility/2006">
    <mc:Choice xmlns:p14="http://schemas.microsoft.com/office/powerpoint/2010/main" xmlns="" Requires="p14">
      <p:transition spd="slow" p14:dur="2500">
        <p:checker/>
      </p:transition>
    </mc:Choice>
    <mc:Fallback>
      <p:transition spd="slow">
        <p:checker/>
      </p:transition>
    </mc:Fallback>
  </mc:AlternateContent>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rtlCol="0"/>
          <a:lstStyle/>
          <a:p>
            <a:pPr rtl="0"/>
            <a:endParaRPr lang="es-ES" b="1" dirty="0">
              <a:solidFill>
                <a:schemeClr val="accent3">
                  <a:lumMod val="60000"/>
                  <a:lumOff val="40000"/>
                </a:schemeClr>
              </a:solidFill>
            </a:endParaRPr>
          </a:p>
        </p:txBody>
      </p:sp>
      <p:sp>
        <p:nvSpPr>
          <p:cNvPr id="3" name="Elipse 2"/>
          <p:cNvSpPr/>
          <p:nvPr/>
        </p:nvSpPr>
        <p:spPr>
          <a:xfrm>
            <a:off x="400050" y="2390775"/>
            <a:ext cx="3533775" cy="3886200"/>
          </a:xfrm>
          <a:prstGeom prst="ellipse">
            <a:avLst/>
          </a:prstGeom>
          <a:noFill/>
          <a:ln w="762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9600" b="1" dirty="0">
                <a:solidFill>
                  <a:srgbClr val="C00000"/>
                </a:solidFill>
              </a:rPr>
              <a:t>153</a:t>
            </a:r>
          </a:p>
        </p:txBody>
      </p:sp>
      <p:graphicFrame>
        <p:nvGraphicFramePr>
          <p:cNvPr id="7" name="Marcador de contenido 6"/>
          <p:cNvGraphicFramePr>
            <a:graphicFrameLocks noGrp="1"/>
          </p:cNvGraphicFramePr>
          <p:nvPr>
            <p:ph idx="1"/>
            <p:extLst>
              <p:ext uri="{D42A27DB-BD31-4B8C-83A1-F6EECF244321}">
                <p14:modId xmlns:p14="http://schemas.microsoft.com/office/powerpoint/2010/main" xmlns="" val="3591223156"/>
              </p:ext>
            </p:extLst>
          </p:nvPr>
        </p:nvGraphicFramePr>
        <p:xfrm>
          <a:off x="4638676" y="1828796"/>
          <a:ext cx="6257924" cy="4648204"/>
        </p:xfrm>
        <a:graphic>
          <a:graphicData uri="http://schemas.openxmlformats.org/drawingml/2006/table">
            <a:tbl>
              <a:tblPr firstRow="1" bandRow="1">
                <a:tableStyleId>{C4B1156A-380E-4F78-BDF5-A606A8083BF9}</a:tableStyleId>
              </a:tblPr>
              <a:tblGrid>
                <a:gridCol w="6257924"/>
              </a:tblGrid>
              <a:tr h="429695">
                <a:tc>
                  <a:txBody>
                    <a:bodyPr/>
                    <a:lstStyle/>
                    <a:p>
                      <a:pPr algn="ctr"/>
                      <a:r>
                        <a:rPr lang="es-ES" dirty="0" smtClean="0">
                          <a:solidFill>
                            <a:srgbClr val="7030A0"/>
                          </a:solidFill>
                        </a:rPr>
                        <a:t>SIGNIFICADO</a:t>
                      </a:r>
                      <a:endParaRPr lang="es-ES" dirty="0">
                        <a:solidFill>
                          <a:srgbClr val="7030A0"/>
                        </a:solidFill>
                      </a:endParaRPr>
                    </a:p>
                  </a:txBody>
                  <a:tcPr/>
                </a:tc>
              </a:tr>
              <a:tr h="1304757">
                <a:tc>
                  <a:txBody>
                    <a:bodyPr/>
                    <a:lstStyle/>
                    <a:p>
                      <a:pPr algn="just">
                        <a:lnSpc>
                          <a:spcPct val="107000"/>
                        </a:lnSpc>
                        <a:spcAft>
                          <a:spcPts val="0"/>
                        </a:spcAft>
                      </a:pPr>
                      <a:r>
                        <a:rPr lang="es-ES" sz="1800" dirty="0" smtClean="0">
                          <a:effectLst/>
                          <a:latin typeface="Calibri" panose="020F0502020204030204" pitchFamily="34" charset="0"/>
                          <a:ea typeface="Calibri" panose="020F0502020204030204" pitchFamily="34" charset="0"/>
                          <a:cs typeface="Times New Roman" panose="02020603050405020304" pitchFamily="18" charset="0"/>
                        </a:rPr>
                        <a:t>TODOS LOS PUEBLOS</a:t>
                      </a:r>
                      <a:endParaRPr lang="es-E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429695">
                <a:tc>
                  <a:txBody>
                    <a:bodyPr/>
                    <a:lstStyle/>
                    <a:p>
                      <a:pPr algn="ctr"/>
                      <a:r>
                        <a:rPr lang="es-ES" b="1" dirty="0" smtClean="0">
                          <a:solidFill>
                            <a:srgbClr val="7030A0"/>
                          </a:solidFill>
                        </a:rPr>
                        <a:t>EJEMPLOS</a:t>
                      </a:r>
                      <a:endParaRPr lang="es-ES" b="1" dirty="0">
                        <a:solidFill>
                          <a:srgbClr val="7030A0"/>
                        </a:solidFill>
                      </a:endParaRPr>
                    </a:p>
                  </a:txBody>
                  <a:tcPr/>
                </a:tc>
              </a:tr>
              <a:tr h="1123727">
                <a:tc>
                  <a:txBody>
                    <a:bodyPr/>
                    <a:lstStyle/>
                    <a:p>
                      <a:r>
                        <a:rPr lang="es-ES" dirty="0" smtClean="0"/>
                        <a:t>Peces y Pescados</a:t>
                      </a:r>
                      <a:endParaRPr lang="es-ES" dirty="0"/>
                    </a:p>
                  </a:txBody>
                  <a:tcPr/>
                </a:tc>
              </a:tr>
              <a:tr h="429695">
                <a:tc>
                  <a:txBody>
                    <a:bodyPr/>
                    <a:lstStyle/>
                    <a:p>
                      <a:pPr algn="ctr"/>
                      <a:r>
                        <a:rPr lang="es-ES" b="1" dirty="0" smtClean="0">
                          <a:solidFill>
                            <a:srgbClr val="7030A0"/>
                          </a:solidFill>
                        </a:rPr>
                        <a:t>CITAS</a:t>
                      </a:r>
                      <a:endParaRPr lang="es-ES" b="1" dirty="0">
                        <a:solidFill>
                          <a:srgbClr val="7030A0"/>
                        </a:solidFill>
                      </a:endParaRPr>
                    </a:p>
                  </a:txBody>
                  <a:tcPr/>
                </a:tc>
              </a:tr>
              <a:tr h="930635">
                <a:tc>
                  <a:txBody>
                    <a:bodyPr/>
                    <a:lstStyle/>
                    <a:p>
                      <a:r>
                        <a:rPr lang="es-ES" dirty="0" smtClean="0"/>
                        <a:t>Jn 21.11</a:t>
                      </a:r>
                      <a:endParaRPr lang="es-ES" dirty="0"/>
                    </a:p>
                  </a:txBody>
                  <a:tcPr/>
                </a:tc>
              </a:tr>
            </a:tbl>
          </a:graphicData>
        </a:graphic>
      </p:graphicFrame>
    </p:spTree>
    <p:extLst>
      <p:ext uri="{BB962C8B-B14F-4D97-AF65-F5344CB8AC3E}">
        <p14:creationId xmlns:p14="http://schemas.microsoft.com/office/powerpoint/2010/main" xmlns="" val="1988577088"/>
      </p:ext>
    </p:extLst>
  </p:cSld>
  <p:clrMapOvr>
    <a:masterClrMapping/>
  </p:clrMapOvr>
  <mc:AlternateContent xmlns:mc="http://schemas.openxmlformats.org/markup-compatibility/2006">
    <mc:Choice xmlns:p14="http://schemas.microsoft.com/office/powerpoint/2010/main" xmlns="" Requires="p14">
      <p:transition spd="slow" p14:dur="2500">
        <p:checker/>
      </p:transition>
    </mc:Choice>
    <mc:Fallback>
      <p:transition spd="slow">
        <p:checker/>
      </p:transition>
    </mc:Fallback>
  </mc:AlternateContent>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rtlCol="0"/>
          <a:lstStyle/>
          <a:p>
            <a:pPr rtl="0"/>
            <a:endParaRPr lang="es-ES" b="1" dirty="0">
              <a:solidFill>
                <a:schemeClr val="accent3">
                  <a:lumMod val="60000"/>
                  <a:lumOff val="40000"/>
                </a:schemeClr>
              </a:solidFill>
            </a:endParaRPr>
          </a:p>
        </p:txBody>
      </p:sp>
      <p:sp>
        <p:nvSpPr>
          <p:cNvPr id="3" name="Elipse 2"/>
          <p:cNvSpPr/>
          <p:nvPr/>
        </p:nvSpPr>
        <p:spPr>
          <a:xfrm>
            <a:off x="400050" y="2390775"/>
            <a:ext cx="3533775" cy="3886200"/>
          </a:xfrm>
          <a:prstGeom prst="ellipse">
            <a:avLst/>
          </a:prstGeom>
          <a:noFill/>
          <a:ln w="762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5400" b="1" dirty="0">
                <a:solidFill>
                  <a:srgbClr val="C00000"/>
                </a:solidFill>
              </a:rPr>
              <a:t>300</a:t>
            </a:r>
          </a:p>
          <a:p>
            <a:pPr algn="ctr"/>
            <a:r>
              <a:rPr lang="es-ES" sz="5400" b="1" dirty="0">
                <a:solidFill>
                  <a:srgbClr val="C00000"/>
                </a:solidFill>
              </a:rPr>
              <a:t>(30x10)</a:t>
            </a:r>
          </a:p>
        </p:txBody>
      </p:sp>
      <p:graphicFrame>
        <p:nvGraphicFramePr>
          <p:cNvPr id="7" name="Marcador de contenido 6"/>
          <p:cNvGraphicFramePr>
            <a:graphicFrameLocks noGrp="1"/>
          </p:cNvGraphicFramePr>
          <p:nvPr>
            <p:ph idx="1"/>
            <p:extLst>
              <p:ext uri="{D42A27DB-BD31-4B8C-83A1-F6EECF244321}">
                <p14:modId xmlns:p14="http://schemas.microsoft.com/office/powerpoint/2010/main" xmlns="" val="1732214034"/>
              </p:ext>
            </p:extLst>
          </p:nvPr>
        </p:nvGraphicFramePr>
        <p:xfrm>
          <a:off x="4638676" y="1828796"/>
          <a:ext cx="6257924" cy="4648204"/>
        </p:xfrm>
        <a:graphic>
          <a:graphicData uri="http://schemas.openxmlformats.org/drawingml/2006/table">
            <a:tbl>
              <a:tblPr firstRow="1" bandRow="1">
                <a:tableStyleId>{C4B1156A-380E-4F78-BDF5-A606A8083BF9}</a:tableStyleId>
              </a:tblPr>
              <a:tblGrid>
                <a:gridCol w="6257924"/>
              </a:tblGrid>
              <a:tr h="429695">
                <a:tc>
                  <a:txBody>
                    <a:bodyPr/>
                    <a:lstStyle/>
                    <a:p>
                      <a:pPr algn="ctr"/>
                      <a:r>
                        <a:rPr lang="es-ES" dirty="0" smtClean="0">
                          <a:solidFill>
                            <a:srgbClr val="7030A0"/>
                          </a:solidFill>
                        </a:rPr>
                        <a:t>SIGNIFICADO</a:t>
                      </a:r>
                      <a:endParaRPr lang="es-ES" dirty="0">
                        <a:solidFill>
                          <a:srgbClr val="7030A0"/>
                        </a:solidFill>
                      </a:endParaRPr>
                    </a:p>
                  </a:txBody>
                  <a:tcPr/>
                </a:tc>
              </a:tr>
              <a:tr h="1304757">
                <a:tc>
                  <a:txBody>
                    <a:bodyPr/>
                    <a:lstStyle/>
                    <a:p>
                      <a:pPr algn="just">
                        <a:lnSpc>
                          <a:spcPct val="107000"/>
                        </a:lnSpc>
                        <a:spcAft>
                          <a:spcPts val="0"/>
                        </a:spcAft>
                      </a:pPr>
                      <a:r>
                        <a:rPr lang="es-ES" sz="1800" dirty="0" smtClean="0">
                          <a:effectLst/>
                          <a:latin typeface="Calibri" panose="020F0502020204030204" pitchFamily="34" charset="0"/>
                          <a:ea typeface="Calibri" panose="020F0502020204030204" pitchFamily="34" charset="0"/>
                          <a:cs typeface="Times New Roman" panose="02020603050405020304" pitchFamily="18" charset="0"/>
                        </a:rPr>
                        <a:t>PLENITUD DEL AGRADO</a:t>
                      </a:r>
                      <a:endParaRPr lang="es-E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429695">
                <a:tc>
                  <a:txBody>
                    <a:bodyPr/>
                    <a:lstStyle/>
                    <a:p>
                      <a:pPr algn="ctr"/>
                      <a:r>
                        <a:rPr lang="es-ES" b="1" dirty="0" smtClean="0">
                          <a:solidFill>
                            <a:srgbClr val="7030A0"/>
                          </a:solidFill>
                        </a:rPr>
                        <a:t>EJEMPLOS</a:t>
                      </a:r>
                      <a:endParaRPr lang="es-ES" b="1" dirty="0">
                        <a:solidFill>
                          <a:srgbClr val="7030A0"/>
                        </a:solidFill>
                      </a:endParaRPr>
                    </a:p>
                  </a:txBody>
                  <a:tcPr/>
                </a:tc>
              </a:tr>
              <a:tr h="1123727">
                <a:tc>
                  <a:txBody>
                    <a:bodyPr/>
                    <a:lstStyle/>
                    <a:p>
                      <a:r>
                        <a:rPr lang="es-ES" dirty="0" smtClean="0"/>
                        <a:t>Enoc anduvo con Dios</a:t>
                      </a:r>
                      <a:endParaRPr lang="es-ES" dirty="0"/>
                    </a:p>
                  </a:txBody>
                  <a:tcPr/>
                </a:tc>
              </a:tr>
              <a:tr h="429695">
                <a:tc>
                  <a:txBody>
                    <a:bodyPr/>
                    <a:lstStyle/>
                    <a:p>
                      <a:pPr algn="ctr"/>
                      <a:r>
                        <a:rPr lang="es-ES" b="1" dirty="0" smtClean="0">
                          <a:solidFill>
                            <a:srgbClr val="7030A0"/>
                          </a:solidFill>
                        </a:rPr>
                        <a:t>CITAS</a:t>
                      </a:r>
                      <a:endParaRPr lang="es-ES" b="1" dirty="0">
                        <a:solidFill>
                          <a:srgbClr val="7030A0"/>
                        </a:solidFill>
                      </a:endParaRPr>
                    </a:p>
                  </a:txBody>
                  <a:tcPr/>
                </a:tc>
              </a:tr>
              <a:tr h="930635">
                <a:tc>
                  <a:txBody>
                    <a:bodyPr/>
                    <a:lstStyle/>
                    <a:p>
                      <a:r>
                        <a:rPr lang="es-ES" dirty="0" smtClean="0"/>
                        <a:t>Gn 5.22,24</a:t>
                      </a:r>
                      <a:endParaRPr lang="es-ES" dirty="0"/>
                    </a:p>
                  </a:txBody>
                  <a:tcPr/>
                </a:tc>
              </a:tr>
            </a:tbl>
          </a:graphicData>
        </a:graphic>
      </p:graphicFrame>
    </p:spTree>
    <p:extLst>
      <p:ext uri="{BB962C8B-B14F-4D97-AF65-F5344CB8AC3E}">
        <p14:creationId xmlns:p14="http://schemas.microsoft.com/office/powerpoint/2010/main" xmlns="" val="1853790969"/>
      </p:ext>
    </p:extLst>
  </p:cSld>
  <p:clrMapOvr>
    <a:masterClrMapping/>
  </p:clrMapOvr>
  <mc:AlternateContent xmlns:mc="http://schemas.openxmlformats.org/markup-compatibility/2006">
    <mc:Choice xmlns:p14="http://schemas.microsoft.com/office/powerpoint/2010/main" xmlns="" Requires="p14">
      <p:transition spd="slow" p14:dur="2500">
        <p:checker/>
      </p:transition>
    </mc:Choice>
    <mc:Fallback>
      <p:transition spd="slow">
        <p:checker/>
      </p:transition>
    </mc:Fallback>
  </mc:AlternateContent>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rtlCol="0"/>
          <a:lstStyle/>
          <a:p>
            <a:pPr rtl="0"/>
            <a:endParaRPr lang="es-ES" b="1" dirty="0">
              <a:solidFill>
                <a:schemeClr val="accent3">
                  <a:lumMod val="60000"/>
                  <a:lumOff val="40000"/>
                </a:schemeClr>
              </a:solidFill>
            </a:endParaRPr>
          </a:p>
        </p:txBody>
      </p:sp>
      <p:sp>
        <p:nvSpPr>
          <p:cNvPr id="3" name="Elipse 2"/>
          <p:cNvSpPr/>
          <p:nvPr/>
        </p:nvSpPr>
        <p:spPr>
          <a:xfrm>
            <a:off x="400050" y="2390775"/>
            <a:ext cx="3533775" cy="3886200"/>
          </a:xfrm>
          <a:prstGeom prst="ellipse">
            <a:avLst/>
          </a:prstGeom>
          <a:noFill/>
          <a:ln w="762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9600" b="1" dirty="0">
                <a:solidFill>
                  <a:srgbClr val="C00000"/>
                </a:solidFill>
              </a:rPr>
              <a:t>666</a:t>
            </a:r>
          </a:p>
        </p:txBody>
      </p:sp>
      <p:graphicFrame>
        <p:nvGraphicFramePr>
          <p:cNvPr id="7" name="Marcador de contenido 6"/>
          <p:cNvGraphicFramePr>
            <a:graphicFrameLocks noGrp="1"/>
          </p:cNvGraphicFramePr>
          <p:nvPr>
            <p:ph idx="1"/>
            <p:extLst>
              <p:ext uri="{D42A27DB-BD31-4B8C-83A1-F6EECF244321}">
                <p14:modId xmlns:p14="http://schemas.microsoft.com/office/powerpoint/2010/main" xmlns="" val="975841040"/>
              </p:ext>
            </p:extLst>
          </p:nvPr>
        </p:nvGraphicFramePr>
        <p:xfrm>
          <a:off x="4638676" y="1828796"/>
          <a:ext cx="6257924" cy="4648204"/>
        </p:xfrm>
        <a:graphic>
          <a:graphicData uri="http://schemas.openxmlformats.org/drawingml/2006/table">
            <a:tbl>
              <a:tblPr firstRow="1" bandRow="1">
                <a:tableStyleId>{C4B1156A-380E-4F78-BDF5-A606A8083BF9}</a:tableStyleId>
              </a:tblPr>
              <a:tblGrid>
                <a:gridCol w="6257924"/>
              </a:tblGrid>
              <a:tr h="429695">
                <a:tc>
                  <a:txBody>
                    <a:bodyPr/>
                    <a:lstStyle/>
                    <a:p>
                      <a:pPr algn="ctr"/>
                      <a:r>
                        <a:rPr lang="es-ES" dirty="0" smtClean="0">
                          <a:solidFill>
                            <a:srgbClr val="7030A0"/>
                          </a:solidFill>
                        </a:rPr>
                        <a:t>SIGNIFICADO</a:t>
                      </a:r>
                      <a:endParaRPr lang="es-ES" dirty="0">
                        <a:solidFill>
                          <a:srgbClr val="7030A0"/>
                        </a:solidFill>
                      </a:endParaRPr>
                    </a:p>
                  </a:txBody>
                  <a:tcPr/>
                </a:tc>
              </a:tr>
              <a:tr h="1304757">
                <a:tc>
                  <a:txBody>
                    <a:bodyPr/>
                    <a:lstStyle/>
                    <a:p>
                      <a:pPr algn="just">
                        <a:lnSpc>
                          <a:spcPct val="107000"/>
                        </a:lnSpc>
                        <a:spcAft>
                          <a:spcPts val="0"/>
                        </a:spcAft>
                      </a:pPr>
                      <a:r>
                        <a:rPr lang="es-ES" sz="1800" dirty="0" smtClean="0">
                          <a:effectLst/>
                          <a:latin typeface="Arial" panose="020B0604020202020204" pitchFamily="34" charset="0"/>
                          <a:ea typeface="Calibri" panose="020F0502020204030204" pitchFamily="34" charset="0"/>
                          <a:cs typeface="Times New Roman" panose="02020603050405020304" pitchFamily="18" charset="0"/>
                        </a:rPr>
                        <a:t>LA</a:t>
                      </a:r>
                      <a:r>
                        <a:rPr lang="es-ES" sz="1800" baseline="0" dirty="0" smtClean="0">
                          <a:effectLst/>
                          <a:latin typeface="Arial" panose="020B0604020202020204" pitchFamily="34" charset="0"/>
                          <a:ea typeface="Calibri" panose="020F0502020204030204" pitchFamily="34" charset="0"/>
                          <a:cs typeface="Times New Roman" panose="02020603050405020304" pitchFamily="18" charset="0"/>
                        </a:rPr>
                        <a:t> BESTIA</a:t>
                      </a:r>
                      <a:endParaRPr lang="es-E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429695">
                <a:tc>
                  <a:txBody>
                    <a:bodyPr/>
                    <a:lstStyle/>
                    <a:p>
                      <a:pPr algn="ctr"/>
                      <a:r>
                        <a:rPr lang="es-ES" b="1" dirty="0" smtClean="0">
                          <a:solidFill>
                            <a:srgbClr val="7030A0"/>
                          </a:solidFill>
                        </a:rPr>
                        <a:t>EJEMPLOS</a:t>
                      </a:r>
                      <a:endParaRPr lang="es-ES" b="1" dirty="0">
                        <a:solidFill>
                          <a:srgbClr val="7030A0"/>
                        </a:solidFill>
                      </a:endParaRPr>
                    </a:p>
                  </a:txBody>
                  <a:tcPr/>
                </a:tc>
              </a:tr>
              <a:tr h="1123727">
                <a:tc>
                  <a:txBody>
                    <a:bodyPr/>
                    <a:lstStyle/>
                    <a:p>
                      <a:endParaRPr lang="es-ES" dirty="0"/>
                    </a:p>
                  </a:txBody>
                  <a:tcPr/>
                </a:tc>
              </a:tr>
              <a:tr h="429695">
                <a:tc>
                  <a:txBody>
                    <a:bodyPr/>
                    <a:lstStyle/>
                    <a:p>
                      <a:pPr algn="ctr"/>
                      <a:r>
                        <a:rPr lang="es-ES" b="1" dirty="0" smtClean="0">
                          <a:solidFill>
                            <a:srgbClr val="7030A0"/>
                          </a:solidFill>
                        </a:rPr>
                        <a:t>CITAS</a:t>
                      </a:r>
                      <a:endParaRPr lang="es-ES" b="1" dirty="0">
                        <a:solidFill>
                          <a:srgbClr val="7030A0"/>
                        </a:solidFill>
                      </a:endParaRPr>
                    </a:p>
                  </a:txBody>
                  <a:tcPr/>
                </a:tc>
              </a:tr>
              <a:tr h="930635">
                <a:tc>
                  <a:txBody>
                    <a:bodyPr/>
                    <a:lstStyle/>
                    <a:p>
                      <a:r>
                        <a:rPr lang="es-ES" dirty="0" smtClean="0"/>
                        <a:t>Ap. 13.18</a:t>
                      </a:r>
                      <a:endParaRPr lang="es-ES" dirty="0"/>
                    </a:p>
                  </a:txBody>
                  <a:tcPr/>
                </a:tc>
              </a:tr>
            </a:tbl>
          </a:graphicData>
        </a:graphic>
      </p:graphicFrame>
    </p:spTree>
    <p:extLst>
      <p:ext uri="{BB962C8B-B14F-4D97-AF65-F5344CB8AC3E}">
        <p14:creationId xmlns:p14="http://schemas.microsoft.com/office/powerpoint/2010/main" xmlns="" val="3085633695"/>
      </p:ext>
    </p:extLst>
  </p:cSld>
  <p:clrMapOvr>
    <a:masterClrMapping/>
  </p:clrMapOvr>
  <mc:AlternateContent xmlns:mc="http://schemas.openxmlformats.org/markup-compatibility/2006">
    <mc:Choice xmlns:p14="http://schemas.microsoft.com/office/powerpoint/2010/main" xmlns="" Requires="p14">
      <p:transition spd="slow" p14:dur="2500">
        <p:checker/>
      </p:transition>
    </mc:Choice>
    <mc:Fallback>
      <p:transition spd="slow">
        <p:checker/>
      </p:transition>
    </mc:Fallback>
  </mc:AlternateContent>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rtlCol="0"/>
          <a:lstStyle/>
          <a:p>
            <a:pPr rtl="0"/>
            <a:endParaRPr lang="es-ES" b="1" dirty="0">
              <a:solidFill>
                <a:schemeClr val="accent3">
                  <a:lumMod val="60000"/>
                  <a:lumOff val="40000"/>
                </a:schemeClr>
              </a:solidFill>
            </a:endParaRPr>
          </a:p>
        </p:txBody>
      </p:sp>
      <p:sp>
        <p:nvSpPr>
          <p:cNvPr id="3" name="Elipse 2"/>
          <p:cNvSpPr/>
          <p:nvPr/>
        </p:nvSpPr>
        <p:spPr>
          <a:xfrm>
            <a:off x="400050" y="2390775"/>
            <a:ext cx="3533775" cy="3886200"/>
          </a:xfrm>
          <a:prstGeom prst="ellipse">
            <a:avLst/>
          </a:prstGeom>
          <a:noFill/>
          <a:ln w="762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8800" b="1" dirty="0">
                <a:solidFill>
                  <a:srgbClr val="C00000"/>
                </a:solidFill>
              </a:rPr>
              <a:t>1000</a:t>
            </a:r>
          </a:p>
        </p:txBody>
      </p:sp>
      <p:graphicFrame>
        <p:nvGraphicFramePr>
          <p:cNvPr id="7" name="Marcador de contenido 6"/>
          <p:cNvGraphicFramePr>
            <a:graphicFrameLocks noGrp="1"/>
          </p:cNvGraphicFramePr>
          <p:nvPr>
            <p:ph idx="1"/>
            <p:extLst>
              <p:ext uri="{D42A27DB-BD31-4B8C-83A1-F6EECF244321}">
                <p14:modId xmlns:p14="http://schemas.microsoft.com/office/powerpoint/2010/main" xmlns="" val="1608018503"/>
              </p:ext>
            </p:extLst>
          </p:nvPr>
        </p:nvGraphicFramePr>
        <p:xfrm>
          <a:off x="4638676" y="1828796"/>
          <a:ext cx="6257924" cy="4906289"/>
        </p:xfrm>
        <a:graphic>
          <a:graphicData uri="http://schemas.openxmlformats.org/drawingml/2006/table">
            <a:tbl>
              <a:tblPr firstRow="1" bandRow="1">
                <a:tableStyleId>{C4B1156A-380E-4F78-BDF5-A606A8083BF9}</a:tableStyleId>
              </a:tblPr>
              <a:tblGrid>
                <a:gridCol w="6257924"/>
              </a:tblGrid>
              <a:tr h="429695">
                <a:tc>
                  <a:txBody>
                    <a:bodyPr/>
                    <a:lstStyle/>
                    <a:p>
                      <a:pPr algn="ctr"/>
                      <a:r>
                        <a:rPr lang="es-ES" dirty="0" smtClean="0">
                          <a:solidFill>
                            <a:srgbClr val="7030A0"/>
                          </a:solidFill>
                        </a:rPr>
                        <a:t>SIGNIFICADO</a:t>
                      </a:r>
                      <a:endParaRPr lang="es-ES" dirty="0">
                        <a:solidFill>
                          <a:srgbClr val="7030A0"/>
                        </a:solidFill>
                      </a:endParaRPr>
                    </a:p>
                  </a:txBody>
                  <a:tcPr/>
                </a:tc>
              </a:tr>
              <a:tr h="1304757">
                <a:tc>
                  <a:txBody>
                    <a:bodyPr/>
                    <a:lstStyle/>
                    <a:p>
                      <a:pPr algn="just">
                        <a:lnSpc>
                          <a:spcPct val="107000"/>
                        </a:lnSpc>
                        <a:spcAft>
                          <a:spcPts val="0"/>
                        </a:spcAft>
                      </a:pPr>
                      <a:r>
                        <a:rPr lang="es-ES" sz="4000" dirty="0" smtClean="0">
                          <a:effectLst/>
                          <a:latin typeface="Calibri" panose="020F0502020204030204" pitchFamily="34" charset="0"/>
                          <a:ea typeface="Calibri" panose="020F0502020204030204" pitchFamily="34" charset="0"/>
                          <a:cs typeface="Times New Roman" panose="02020603050405020304" pitchFamily="18" charset="0"/>
                        </a:rPr>
                        <a:t>MULTITUD</a:t>
                      </a:r>
                    </a:p>
                    <a:p>
                      <a:pPr algn="just">
                        <a:lnSpc>
                          <a:spcPct val="107000"/>
                        </a:lnSpc>
                        <a:spcAft>
                          <a:spcPts val="0"/>
                        </a:spcAft>
                      </a:pPr>
                      <a:r>
                        <a:rPr lang="es-ES" sz="4000" dirty="0" smtClean="0">
                          <a:effectLst/>
                          <a:latin typeface="Calibri" panose="020F0502020204030204" pitchFamily="34" charset="0"/>
                          <a:ea typeface="Calibri" panose="020F0502020204030204" pitchFamily="34" charset="0"/>
                          <a:cs typeface="Times New Roman" panose="02020603050405020304" pitchFamily="18" charset="0"/>
                        </a:rPr>
                        <a:t>MIL</a:t>
                      </a:r>
                      <a:r>
                        <a:rPr lang="es-ES" sz="4000" baseline="0" dirty="0" smtClean="0">
                          <a:effectLst/>
                          <a:latin typeface="Calibri" panose="020F0502020204030204" pitchFamily="34" charset="0"/>
                          <a:ea typeface="Calibri" panose="020F0502020204030204" pitchFamily="34" charset="0"/>
                          <a:cs typeface="Times New Roman" panose="02020603050405020304" pitchFamily="18" charset="0"/>
                        </a:rPr>
                        <a:t> AÑOS = MILENIO</a:t>
                      </a:r>
                      <a:endParaRPr lang="es-ES" sz="4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429695">
                <a:tc>
                  <a:txBody>
                    <a:bodyPr/>
                    <a:lstStyle/>
                    <a:p>
                      <a:pPr algn="ctr"/>
                      <a:r>
                        <a:rPr lang="es-ES" b="1" dirty="0" smtClean="0">
                          <a:solidFill>
                            <a:srgbClr val="7030A0"/>
                          </a:solidFill>
                        </a:rPr>
                        <a:t>EJEMPLOS</a:t>
                      </a:r>
                      <a:endParaRPr lang="es-ES" b="1" dirty="0">
                        <a:solidFill>
                          <a:srgbClr val="7030A0"/>
                        </a:solidFill>
                      </a:endParaRPr>
                    </a:p>
                  </a:txBody>
                  <a:tcPr/>
                </a:tc>
              </a:tr>
              <a:tr h="1123727">
                <a:tc>
                  <a:txBody>
                    <a:bodyPr/>
                    <a:lstStyle/>
                    <a:p>
                      <a:endParaRPr lang="es-ES" dirty="0"/>
                    </a:p>
                  </a:txBody>
                  <a:tcPr/>
                </a:tc>
              </a:tr>
              <a:tr h="429695">
                <a:tc>
                  <a:txBody>
                    <a:bodyPr/>
                    <a:lstStyle/>
                    <a:p>
                      <a:pPr algn="ctr"/>
                      <a:r>
                        <a:rPr lang="es-ES" b="1" dirty="0" smtClean="0">
                          <a:solidFill>
                            <a:srgbClr val="7030A0"/>
                          </a:solidFill>
                        </a:rPr>
                        <a:t>CITAS</a:t>
                      </a:r>
                      <a:endParaRPr lang="es-ES" b="1" dirty="0">
                        <a:solidFill>
                          <a:srgbClr val="7030A0"/>
                        </a:solidFill>
                      </a:endParaRPr>
                    </a:p>
                  </a:txBody>
                  <a:tcPr/>
                </a:tc>
              </a:tr>
              <a:tr h="930635">
                <a:tc>
                  <a:txBody>
                    <a:bodyPr/>
                    <a:lstStyle/>
                    <a:p>
                      <a:r>
                        <a:rPr lang="es-ES" dirty="0" smtClean="0"/>
                        <a:t>Dn 5.1 </a:t>
                      </a:r>
                    </a:p>
                    <a:p>
                      <a:r>
                        <a:rPr lang="es-ES" dirty="0" smtClean="0"/>
                        <a:t>Sal 90 </a:t>
                      </a:r>
                    </a:p>
                    <a:p>
                      <a:r>
                        <a:rPr lang="pt-BR" dirty="0" smtClean="0"/>
                        <a:t>1 R 3.4 </a:t>
                      </a:r>
                    </a:p>
                    <a:p>
                      <a:r>
                        <a:rPr lang="pt-BR" dirty="0" smtClean="0"/>
                        <a:t>1 R11.3</a:t>
                      </a:r>
                    </a:p>
                  </a:txBody>
                  <a:tcPr/>
                </a:tc>
              </a:tr>
            </a:tbl>
          </a:graphicData>
        </a:graphic>
      </p:graphicFrame>
    </p:spTree>
    <p:extLst>
      <p:ext uri="{BB962C8B-B14F-4D97-AF65-F5344CB8AC3E}">
        <p14:creationId xmlns:p14="http://schemas.microsoft.com/office/powerpoint/2010/main" xmlns="" val="2290366753"/>
      </p:ext>
    </p:extLst>
  </p:cSld>
  <p:clrMapOvr>
    <a:masterClrMapping/>
  </p:clrMapOvr>
  <mc:AlternateContent xmlns:mc="http://schemas.openxmlformats.org/markup-compatibility/2006">
    <mc:Choice xmlns:p14="http://schemas.microsoft.com/office/powerpoint/2010/main" xmlns="" Requires="p14">
      <p:transition spd="slow" p14:dur="2500">
        <p:checker/>
      </p:transition>
    </mc:Choice>
    <mc:Fallback>
      <p:transition spd="slow">
        <p:checker/>
      </p:transition>
    </mc:Fallback>
  </mc:AlternateContent>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rtlCol="0"/>
          <a:lstStyle/>
          <a:p>
            <a:pPr rtl="0"/>
            <a:endParaRPr lang="es-ES" b="1" dirty="0">
              <a:solidFill>
                <a:schemeClr val="accent3">
                  <a:lumMod val="60000"/>
                  <a:lumOff val="40000"/>
                </a:schemeClr>
              </a:solidFill>
            </a:endParaRPr>
          </a:p>
        </p:txBody>
      </p:sp>
      <p:sp>
        <p:nvSpPr>
          <p:cNvPr id="3" name="Elipse 2"/>
          <p:cNvSpPr/>
          <p:nvPr/>
        </p:nvSpPr>
        <p:spPr>
          <a:xfrm>
            <a:off x="400050" y="2390775"/>
            <a:ext cx="3533775" cy="3886200"/>
          </a:xfrm>
          <a:prstGeom prst="ellipse">
            <a:avLst/>
          </a:prstGeom>
          <a:noFill/>
          <a:ln w="762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8800" b="1" dirty="0">
                <a:solidFill>
                  <a:srgbClr val="C00000"/>
                </a:solidFill>
              </a:rPr>
              <a:t>1260</a:t>
            </a:r>
          </a:p>
        </p:txBody>
      </p:sp>
      <p:graphicFrame>
        <p:nvGraphicFramePr>
          <p:cNvPr id="7" name="Marcador de contenido 6"/>
          <p:cNvGraphicFramePr>
            <a:graphicFrameLocks noGrp="1"/>
          </p:cNvGraphicFramePr>
          <p:nvPr>
            <p:ph idx="1"/>
            <p:extLst>
              <p:ext uri="{D42A27DB-BD31-4B8C-83A1-F6EECF244321}">
                <p14:modId xmlns:p14="http://schemas.microsoft.com/office/powerpoint/2010/main" xmlns="" val="3372244437"/>
              </p:ext>
            </p:extLst>
          </p:nvPr>
        </p:nvGraphicFramePr>
        <p:xfrm>
          <a:off x="4638676" y="1828796"/>
          <a:ext cx="6257924" cy="4648204"/>
        </p:xfrm>
        <a:graphic>
          <a:graphicData uri="http://schemas.openxmlformats.org/drawingml/2006/table">
            <a:tbl>
              <a:tblPr firstRow="1" bandRow="1">
                <a:tableStyleId>{C4B1156A-380E-4F78-BDF5-A606A8083BF9}</a:tableStyleId>
              </a:tblPr>
              <a:tblGrid>
                <a:gridCol w="6257924"/>
              </a:tblGrid>
              <a:tr h="429695">
                <a:tc>
                  <a:txBody>
                    <a:bodyPr/>
                    <a:lstStyle/>
                    <a:p>
                      <a:pPr algn="ctr"/>
                      <a:r>
                        <a:rPr lang="es-ES" dirty="0" smtClean="0">
                          <a:solidFill>
                            <a:srgbClr val="7030A0"/>
                          </a:solidFill>
                        </a:rPr>
                        <a:t>SIGNIFICADO</a:t>
                      </a:r>
                      <a:endParaRPr lang="es-ES" dirty="0">
                        <a:solidFill>
                          <a:srgbClr val="7030A0"/>
                        </a:solidFill>
                      </a:endParaRPr>
                    </a:p>
                  </a:txBody>
                  <a:tcPr/>
                </a:tc>
              </a:tr>
              <a:tr h="1304757">
                <a:tc>
                  <a:txBody>
                    <a:bodyPr/>
                    <a:lstStyle/>
                    <a:p>
                      <a:pPr algn="just">
                        <a:lnSpc>
                          <a:spcPct val="107000"/>
                        </a:lnSpc>
                        <a:spcAft>
                          <a:spcPts val="0"/>
                        </a:spcAft>
                      </a:pPr>
                      <a:r>
                        <a:rPr lang="es-ES" sz="1800" dirty="0" smtClean="0">
                          <a:effectLst/>
                          <a:latin typeface="Arial" panose="020B0604020202020204" pitchFamily="34" charset="0"/>
                          <a:ea typeface="Calibri" panose="020F0502020204030204" pitchFamily="34" charset="0"/>
                          <a:cs typeface="Times New Roman" panose="02020603050405020304" pitchFamily="18" charset="0"/>
                        </a:rPr>
                        <a:t>ANTICRISTO</a:t>
                      </a:r>
                      <a:endParaRPr lang="es-E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429695">
                <a:tc>
                  <a:txBody>
                    <a:bodyPr/>
                    <a:lstStyle/>
                    <a:p>
                      <a:pPr algn="ctr"/>
                      <a:r>
                        <a:rPr lang="es-ES" b="1" dirty="0" smtClean="0">
                          <a:solidFill>
                            <a:srgbClr val="7030A0"/>
                          </a:solidFill>
                        </a:rPr>
                        <a:t>EJEMPLOS</a:t>
                      </a:r>
                      <a:endParaRPr lang="es-ES" b="1" dirty="0">
                        <a:solidFill>
                          <a:srgbClr val="7030A0"/>
                        </a:solidFill>
                      </a:endParaRPr>
                    </a:p>
                  </a:txBody>
                  <a:tcPr/>
                </a:tc>
              </a:tr>
              <a:tr h="1123727">
                <a:tc>
                  <a:txBody>
                    <a:bodyPr/>
                    <a:lstStyle/>
                    <a:p>
                      <a:endParaRPr lang="es-ES" dirty="0"/>
                    </a:p>
                  </a:txBody>
                  <a:tcPr/>
                </a:tc>
              </a:tr>
              <a:tr h="429695">
                <a:tc>
                  <a:txBody>
                    <a:bodyPr/>
                    <a:lstStyle/>
                    <a:p>
                      <a:pPr algn="ctr"/>
                      <a:r>
                        <a:rPr lang="es-ES" b="1" dirty="0" smtClean="0">
                          <a:solidFill>
                            <a:srgbClr val="7030A0"/>
                          </a:solidFill>
                        </a:rPr>
                        <a:t>CITAS</a:t>
                      </a:r>
                      <a:endParaRPr lang="es-ES" b="1" dirty="0">
                        <a:solidFill>
                          <a:srgbClr val="7030A0"/>
                        </a:solidFill>
                      </a:endParaRPr>
                    </a:p>
                  </a:txBody>
                  <a:tcPr/>
                </a:tc>
              </a:tr>
              <a:tr h="930635">
                <a:tc>
                  <a:txBody>
                    <a:bodyPr/>
                    <a:lstStyle/>
                    <a:p>
                      <a:endParaRPr lang="es-ES" dirty="0"/>
                    </a:p>
                  </a:txBody>
                  <a:tcPr/>
                </a:tc>
              </a:tr>
            </a:tbl>
          </a:graphicData>
        </a:graphic>
      </p:graphicFrame>
    </p:spTree>
    <p:extLst>
      <p:ext uri="{BB962C8B-B14F-4D97-AF65-F5344CB8AC3E}">
        <p14:creationId xmlns:p14="http://schemas.microsoft.com/office/powerpoint/2010/main" xmlns="" val="2803212898"/>
      </p:ext>
    </p:extLst>
  </p:cSld>
  <p:clrMapOvr>
    <a:masterClrMapping/>
  </p:clrMapOvr>
  <mc:AlternateContent xmlns:mc="http://schemas.openxmlformats.org/markup-compatibility/2006">
    <mc:Choice xmlns:p14="http://schemas.microsoft.com/office/powerpoint/2010/main" xmlns="" Requires="p14">
      <p:transition spd="slow" p14:dur="2500">
        <p:checker/>
      </p:transition>
    </mc:Choice>
    <mc:Fallback>
      <p:transition spd="slow">
        <p:checker/>
      </p:transition>
    </mc:Fallback>
  </mc:AlternateContent>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rtlCol="0"/>
          <a:lstStyle/>
          <a:p>
            <a:pPr rtl="0"/>
            <a:endParaRPr lang="es-ES" b="1" dirty="0">
              <a:solidFill>
                <a:schemeClr val="accent3">
                  <a:lumMod val="60000"/>
                  <a:lumOff val="40000"/>
                </a:schemeClr>
              </a:solidFill>
            </a:endParaRPr>
          </a:p>
        </p:txBody>
      </p:sp>
      <p:sp>
        <p:nvSpPr>
          <p:cNvPr id="3" name="Elipse 2"/>
          <p:cNvSpPr/>
          <p:nvPr/>
        </p:nvSpPr>
        <p:spPr>
          <a:xfrm>
            <a:off x="400050" y="2390775"/>
            <a:ext cx="3533775" cy="3886200"/>
          </a:xfrm>
          <a:prstGeom prst="ellipse">
            <a:avLst/>
          </a:prstGeom>
          <a:noFill/>
          <a:ln w="762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7200" b="1" dirty="0" smtClean="0">
                <a:solidFill>
                  <a:srgbClr val="C00000"/>
                </a:solidFill>
              </a:rPr>
              <a:t>12000</a:t>
            </a:r>
            <a:endParaRPr lang="es-ES" sz="7200" b="1" dirty="0">
              <a:solidFill>
                <a:srgbClr val="C00000"/>
              </a:solidFill>
            </a:endParaRPr>
          </a:p>
        </p:txBody>
      </p:sp>
      <p:graphicFrame>
        <p:nvGraphicFramePr>
          <p:cNvPr id="7" name="Marcador de contenido 6"/>
          <p:cNvGraphicFramePr>
            <a:graphicFrameLocks noGrp="1"/>
          </p:cNvGraphicFramePr>
          <p:nvPr>
            <p:ph idx="1"/>
            <p:extLst>
              <p:ext uri="{D42A27DB-BD31-4B8C-83A1-F6EECF244321}">
                <p14:modId xmlns:p14="http://schemas.microsoft.com/office/powerpoint/2010/main" xmlns="" val="4104741253"/>
              </p:ext>
            </p:extLst>
          </p:nvPr>
        </p:nvGraphicFramePr>
        <p:xfrm>
          <a:off x="4638676" y="1828796"/>
          <a:ext cx="6257924" cy="4797915"/>
        </p:xfrm>
        <a:graphic>
          <a:graphicData uri="http://schemas.openxmlformats.org/drawingml/2006/table">
            <a:tbl>
              <a:tblPr firstRow="1" bandRow="1">
                <a:tableStyleId>{C4B1156A-380E-4F78-BDF5-A606A8083BF9}</a:tableStyleId>
              </a:tblPr>
              <a:tblGrid>
                <a:gridCol w="6257924"/>
              </a:tblGrid>
              <a:tr h="429695">
                <a:tc>
                  <a:txBody>
                    <a:bodyPr/>
                    <a:lstStyle/>
                    <a:p>
                      <a:pPr algn="ctr"/>
                      <a:r>
                        <a:rPr lang="es-ES" dirty="0" smtClean="0">
                          <a:solidFill>
                            <a:srgbClr val="7030A0"/>
                          </a:solidFill>
                        </a:rPr>
                        <a:t>SIGNIFICADO</a:t>
                      </a:r>
                      <a:endParaRPr lang="es-ES" dirty="0">
                        <a:solidFill>
                          <a:srgbClr val="7030A0"/>
                        </a:solidFill>
                      </a:endParaRPr>
                    </a:p>
                  </a:txBody>
                  <a:tcPr/>
                </a:tc>
              </a:tr>
              <a:tr h="1304757">
                <a:tc>
                  <a:txBody>
                    <a:bodyPr/>
                    <a:lstStyle/>
                    <a:p>
                      <a:pPr algn="just">
                        <a:lnSpc>
                          <a:spcPct val="107000"/>
                        </a:lnSpc>
                        <a:spcAft>
                          <a:spcPts val="0"/>
                        </a:spcAft>
                      </a:pPr>
                      <a:r>
                        <a:rPr lang="es-ES" sz="1600" cap="all" baseline="0" dirty="0" smtClean="0">
                          <a:effectLst/>
                          <a:latin typeface="Calibri" panose="020F0502020204030204" pitchFamily="34" charset="0"/>
                          <a:ea typeface="Calibri" panose="020F0502020204030204" pitchFamily="34" charset="0"/>
                          <a:cs typeface="Times New Roman" panose="02020603050405020304" pitchFamily="18" charset="0"/>
                        </a:rPr>
                        <a:t> </a:t>
                      </a:r>
                      <a:r>
                        <a:rPr lang="es-ES" sz="1800" cap="all" baseline="0" dirty="0" smtClean="0">
                          <a:effectLst/>
                          <a:latin typeface="Calibri" panose="020F0502020204030204" pitchFamily="34" charset="0"/>
                          <a:ea typeface="Calibri" panose="020F0502020204030204" pitchFamily="34" charset="0"/>
                          <a:cs typeface="Times New Roman" panose="02020603050405020304" pitchFamily="18" charset="0"/>
                        </a:rPr>
                        <a:t>dimensiones de la Nueva Jerusalén serán de 12 000 estadios de ancho e igual dimensión de largo y de altura (cada estadio según la medida de la antigüedad equivale a 185,20 metros del sistema métrico decimal actual)</a:t>
                      </a:r>
                      <a:endParaRPr lang="es-ES" sz="1800" cap="all" baseline="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429695">
                <a:tc>
                  <a:txBody>
                    <a:bodyPr/>
                    <a:lstStyle/>
                    <a:p>
                      <a:pPr algn="ctr"/>
                      <a:r>
                        <a:rPr lang="es-ES" b="1" dirty="0" smtClean="0">
                          <a:solidFill>
                            <a:srgbClr val="7030A0"/>
                          </a:solidFill>
                        </a:rPr>
                        <a:t>EJEMPLOS</a:t>
                      </a:r>
                      <a:endParaRPr lang="es-ES" b="1" dirty="0">
                        <a:solidFill>
                          <a:srgbClr val="7030A0"/>
                        </a:solidFill>
                      </a:endParaRPr>
                    </a:p>
                  </a:txBody>
                  <a:tcPr/>
                </a:tc>
              </a:tr>
              <a:tr h="1123727">
                <a:tc>
                  <a:txBody>
                    <a:bodyPr/>
                    <a:lstStyle/>
                    <a:p>
                      <a:endParaRPr lang="es-ES" dirty="0"/>
                    </a:p>
                  </a:txBody>
                  <a:tcPr/>
                </a:tc>
              </a:tr>
              <a:tr h="429695">
                <a:tc>
                  <a:txBody>
                    <a:bodyPr/>
                    <a:lstStyle/>
                    <a:p>
                      <a:pPr algn="ctr"/>
                      <a:r>
                        <a:rPr lang="es-ES" b="1" dirty="0" smtClean="0">
                          <a:solidFill>
                            <a:srgbClr val="7030A0"/>
                          </a:solidFill>
                        </a:rPr>
                        <a:t>CITAS</a:t>
                      </a:r>
                      <a:endParaRPr lang="es-ES" b="1" dirty="0">
                        <a:solidFill>
                          <a:srgbClr val="7030A0"/>
                        </a:solidFill>
                      </a:endParaRPr>
                    </a:p>
                  </a:txBody>
                  <a:tcPr/>
                </a:tc>
              </a:tr>
              <a:tr h="930635">
                <a:tc>
                  <a:txBody>
                    <a:bodyPr/>
                    <a:lstStyle/>
                    <a:p>
                      <a:endParaRPr lang="es-ES" dirty="0"/>
                    </a:p>
                  </a:txBody>
                  <a:tcPr/>
                </a:tc>
              </a:tr>
            </a:tbl>
          </a:graphicData>
        </a:graphic>
      </p:graphicFrame>
    </p:spTree>
    <p:extLst>
      <p:ext uri="{BB962C8B-B14F-4D97-AF65-F5344CB8AC3E}">
        <p14:creationId xmlns:p14="http://schemas.microsoft.com/office/powerpoint/2010/main" xmlns="" val="2932997205"/>
      </p:ext>
    </p:extLst>
  </p:cSld>
  <p:clrMapOvr>
    <a:masterClrMapping/>
  </p:clrMapOvr>
  <mc:AlternateContent xmlns:mc="http://schemas.openxmlformats.org/markup-compatibility/2006">
    <mc:Choice xmlns:p14="http://schemas.microsoft.com/office/powerpoint/2010/main" xmlns="" Requires="p14">
      <p:transition spd="slow" p14:dur="2500">
        <p:checker/>
      </p:transition>
    </mc:Choice>
    <mc:Fallback>
      <p:transition spd="slow">
        <p:checker/>
      </p:transition>
    </mc:Fallback>
  </mc:AlternateContent>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rtlCol="0"/>
          <a:lstStyle/>
          <a:p>
            <a:pPr rtl="0"/>
            <a:endParaRPr lang="es-ES" b="1" dirty="0">
              <a:solidFill>
                <a:schemeClr val="accent3">
                  <a:lumMod val="60000"/>
                  <a:lumOff val="40000"/>
                </a:schemeClr>
              </a:solidFill>
            </a:endParaRPr>
          </a:p>
        </p:txBody>
      </p:sp>
      <p:sp>
        <p:nvSpPr>
          <p:cNvPr id="3" name="Elipse 2"/>
          <p:cNvSpPr/>
          <p:nvPr/>
        </p:nvSpPr>
        <p:spPr>
          <a:xfrm>
            <a:off x="400050" y="2390775"/>
            <a:ext cx="3533775" cy="3886200"/>
          </a:xfrm>
          <a:prstGeom prst="ellipse">
            <a:avLst/>
          </a:prstGeom>
          <a:noFill/>
          <a:ln w="762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5400" b="1" dirty="0">
                <a:solidFill>
                  <a:srgbClr val="C00000"/>
                </a:solidFill>
              </a:rPr>
              <a:t>144000</a:t>
            </a:r>
          </a:p>
          <a:p>
            <a:pPr algn="ctr"/>
            <a:r>
              <a:rPr lang="es-ES" sz="5400" b="1" dirty="0">
                <a:solidFill>
                  <a:srgbClr val="C00000"/>
                </a:solidFill>
              </a:rPr>
              <a:t>(12X12)</a:t>
            </a:r>
            <a:endParaRPr lang="es-ES" sz="9600" b="1" dirty="0">
              <a:solidFill>
                <a:srgbClr val="C00000"/>
              </a:solidFill>
            </a:endParaRPr>
          </a:p>
        </p:txBody>
      </p:sp>
      <p:graphicFrame>
        <p:nvGraphicFramePr>
          <p:cNvPr id="7" name="Marcador de contenido 6"/>
          <p:cNvGraphicFramePr>
            <a:graphicFrameLocks noGrp="1"/>
          </p:cNvGraphicFramePr>
          <p:nvPr>
            <p:ph idx="1"/>
            <p:extLst>
              <p:ext uri="{D42A27DB-BD31-4B8C-83A1-F6EECF244321}">
                <p14:modId xmlns:p14="http://schemas.microsoft.com/office/powerpoint/2010/main" xmlns="" val="937822813"/>
              </p:ext>
            </p:extLst>
          </p:nvPr>
        </p:nvGraphicFramePr>
        <p:xfrm>
          <a:off x="4638676" y="1828796"/>
          <a:ext cx="6257924" cy="4648204"/>
        </p:xfrm>
        <a:graphic>
          <a:graphicData uri="http://schemas.openxmlformats.org/drawingml/2006/table">
            <a:tbl>
              <a:tblPr firstRow="1" bandRow="1">
                <a:tableStyleId>{C4B1156A-380E-4F78-BDF5-A606A8083BF9}</a:tableStyleId>
              </a:tblPr>
              <a:tblGrid>
                <a:gridCol w="6257924"/>
              </a:tblGrid>
              <a:tr h="429695">
                <a:tc>
                  <a:txBody>
                    <a:bodyPr/>
                    <a:lstStyle/>
                    <a:p>
                      <a:pPr algn="ctr"/>
                      <a:r>
                        <a:rPr lang="es-ES" dirty="0" smtClean="0">
                          <a:solidFill>
                            <a:srgbClr val="7030A0"/>
                          </a:solidFill>
                        </a:rPr>
                        <a:t>SIGNIFICADO</a:t>
                      </a:r>
                      <a:endParaRPr lang="es-ES" dirty="0">
                        <a:solidFill>
                          <a:srgbClr val="7030A0"/>
                        </a:solidFill>
                      </a:endParaRPr>
                    </a:p>
                  </a:txBody>
                  <a:tcPr/>
                </a:tc>
              </a:tr>
              <a:tr h="1304757">
                <a:tc>
                  <a:txBody>
                    <a:bodyPr/>
                    <a:lstStyle/>
                    <a:p>
                      <a:pPr algn="just">
                        <a:lnSpc>
                          <a:spcPct val="107000"/>
                        </a:lnSpc>
                        <a:spcAft>
                          <a:spcPts val="0"/>
                        </a:spcAft>
                      </a:pPr>
                      <a:r>
                        <a:rPr lang="es-ES" sz="1800" dirty="0" smtClean="0">
                          <a:effectLst/>
                          <a:latin typeface="Arial" panose="020B0604020202020204" pitchFamily="34" charset="0"/>
                          <a:ea typeface="Calibri" panose="020F0502020204030204" pitchFamily="34" charset="0"/>
                          <a:cs typeface="Times New Roman" panose="02020603050405020304" pitchFamily="18" charset="0"/>
                        </a:rPr>
                        <a:t>BENDICIÓN TOTAL BAJO AUTORIDAD</a:t>
                      </a:r>
                    </a:p>
                    <a:p>
                      <a:pPr algn="just">
                        <a:lnSpc>
                          <a:spcPct val="107000"/>
                        </a:lnSpc>
                        <a:spcAft>
                          <a:spcPts val="0"/>
                        </a:spcAft>
                      </a:pPr>
                      <a:r>
                        <a:rPr lang="es-ES" sz="1800" dirty="0" smtClean="0">
                          <a:effectLst/>
                          <a:latin typeface="Arial" panose="020B0604020202020204" pitchFamily="34" charset="0"/>
                          <a:ea typeface="Calibri" panose="020F0502020204030204" pitchFamily="34" charset="0"/>
                          <a:cs typeface="Times New Roman" panose="02020603050405020304" pitchFamily="18" charset="0"/>
                        </a:rPr>
                        <a:t>LOS</a:t>
                      </a:r>
                      <a:r>
                        <a:rPr lang="es-ES" sz="1800" baseline="0" dirty="0" smtClean="0">
                          <a:effectLst/>
                          <a:latin typeface="Arial" panose="020B0604020202020204" pitchFamily="34" charset="0"/>
                          <a:ea typeface="Calibri" panose="020F0502020204030204" pitchFamily="34" charset="0"/>
                          <a:cs typeface="Times New Roman" panose="02020603050405020304" pitchFamily="18" charset="0"/>
                        </a:rPr>
                        <a:t> SALVADOS</a:t>
                      </a:r>
                      <a:endParaRPr lang="es-E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429695">
                <a:tc>
                  <a:txBody>
                    <a:bodyPr/>
                    <a:lstStyle/>
                    <a:p>
                      <a:pPr algn="ctr"/>
                      <a:r>
                        <a:rPr lang="es-ES" b="1" dirty="0" smtClean="0">
                          <a:solidFill>
                            <a:srgbClr val="7030A0"/>
                          </a:solidFill>
                        </a:rPr>
                        <a:t>EJEMPLOS</a:t>
                      </a:r>
                      <a:endParaRPr lang="es-ES" b="1" dirty="0">
                        <a:solidFill>
                          <a:srgbClr val="7030A0"/>
                        </a:solidFill>
                      </a:endParaRPr>
                    </a:p>
                  </a:txBody>
                  <a:tcPr/>
                </a:tc>
              </a:tr>
              <a:tr h="1123727">
                <a:tc>
                  <a:txBody>
                    <a:bodyPr/>
                    <a:lstStyle/>
                    <a:p>
                      <a:endParaRPr lang="es-ES" dirty="0"/>
                    </a:p>
                  </a:txBody>
                  <a:tcPr/>
                </a:tc>
              </a:tr>
              <a:tr h="429695">
                <a:tc>
                  <a:txBody>
                    <a:bodyPr/>
                    <a:lstStyle/>
                    <a:p>
                      <a:pPr algn="ctr"/>
                      <a:r>
                        <a:rPr lang="es-ES" b="1" dirty="0" smtClean="0">
                          <a:solidFill>
                            <a:srgbClr val="7030A0"/>
                          </a:solidFill>
                        </a:rPr>
                        <a:t>CITAS</a:t>
                      </a:r>
                      <a:endParaRPr lang="es-ES" b="1" dirty="0">
                        <a:solidFill>
                          <a:srgbClr val="7030A0"/>
                        </a:solidFill>
                      </a:endParaRPr>
                    </a:p>
                  </a:txBody>
                  <a:tcPr/>
                </a:tc>
              </a:tr>
              <a:tr h="930635">
                <a:tc>
                  <a:txBody>
                    <a:bodyPr/>
                    <a:lstStyle/>
                    <a:p>
                      <a:r>
                        <a:rPr lang="es-ES" dirty="0" smtClean="0"/>
                        <a:t>Ap 7.4</a:t>
                      </a:r>
                      <a:endParaRPr lang="es-ES" dirty="0"/>
                    </a:p>
                  </a:txBody>
                  <a:tcPr/>
                </a:tc>
              </a:tr>
            </a:tbl>
          </a:graphicData>
        </a:graphic>
      </p:graphicFrame>
    </p:spTree>
    <p:extLst>
      <p:ext uri="{BB962C8B-B14F-4D97-AF65-F5344CB8AC3E}">
        <p14:creationId xmlns:p14="http://schemas.microsoft.com/office/powerpoint/2010/main" xmlns="" val="2916882910"/>
      </p:ext>
    </p:extLst>
  </p:cSld>
  <p:clrMapOvr>
    <a:masterClrMapping/>
  </p:clrMapOvr>
  <mc:AlternateContent xmlns:mc="http://schemas.openxmlformats.org/markup-compatibility/2006">
    <mc:Choice xmlns:p14="http://schemas.microsoft.com/office/powerpoint/2010/main" xmlns="" Requires="p14">
      <p:transition spd="slow" p14:dur="2500">
        <p:checker/>
      </p:transition>
    </mc:Choice>
    <mc:Fallback>
      <p:transition spd="slow">
        <p:checker/>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a:t>LOS NÚMEROS EN LA </a:t>
            </a:r>
            <a:r>
              <a:rPr lang="es-ES" dirty="0" smtClean="0"/>
              <a:t>BIBLIA. SENTIDO</a:t>
            </a:r>
            <a:endParaRPr lang="es-ES" dirty="0"/>
          </a:p>
        </p:txBody>
      </p:sp>
      <p:sp>
        <p:nvSpPr>
          <p:cNvPr id="3" name="Marcador de contenido 2"/>
          <p:cNvSpPr>
            <a:spLocks noGrp="1"/>
          </p:cNvSpPr>
          <p:nvPr>
            <p:ph idx="1"/>
          </p:nvPr>
        </p:nvSpPr>
        <p:spPr/>
        <p:txBody>
          <a:bodyPr>
            <a:normAutofit fontScale="85000" lnSpcReduction="20000"/>
          </a:bodyPr>
          <a:lstStyle/>
          <a:p>
            <a:pPr marL="0" indent="0">
              <a:buNone/>
            </a:pPr>
            <a:r>
              <a:rPr lang="es-ES" b="1" dirty="0">
                <a:solidFill>
                  <a:srgbClr val="FF0000"/>
                </a:solidFill>
                <a:effectLst>
                  <a:outerShdw blurRad="38100" dist="38100" dir="2700000" algn="tl">
                    <a:srgbClr val="000000">
                      <a:alpha val="43137"/>
                    </a:srgbClr>
                  </a:outerShdw>
                </a:effectLst>
              </a:rPr>
              <a:t>EL MENSAJE (sentido </a:t>
            </a:r>
            <a:r>
              <a:rPr lang="es-ES" b="1" dirty="0" smtClean="0">
                <a:solidFill>
                  <a:srgbClr val="FF0000"/>
                </a:solidFill>
                <a:effectLst>
                  <a:outerShdw blurRad="38100" dist="38100" dir="2700000" algn="tl">
                    <a:srgbClr val="000000">
                      <a:alpha val="43137"/>
                    </a:srgbClr>
                  </a:outerShdw>
                </a:effectLst>
              </a:rPr>
              <a:t>gemátrico). EJEMPLOS </a:t>
            </a:r>
          </a:p>
          <a:p>
            <a:pPr marL="0" indent="0" algn="just">
              <a:buNone/>
            </a:pPr>
            <a:r>
              <a:rPr lang="es-ES" b="1" dirty="0" smtClean="0">
                <a:solidFill>
                  <a:srgbClr val="002060"/>
                </a:solidFill>
              </a:rPr>
              <a:t>Cuando </a:t>
            </a:r>
            <a:r>
              <a:rPr lang="es-ES" b="1" dirty="0">
                <a:solidFill>
                  <a:srgbClr val="002060"/>
                </a:solidFill>
              </a:rPr>
              <a:t>salieron los israelitas de Egipto dicen que salieron 603.550 hombres, sin contar mujeres y niños, pero si sustituimos las letras de la frase "todos los hijos de Israel" (en hebreo: rs kl bny ysr´l) por sus correspondientes valores numéricos da precisamente 603.550, con lo cual lo que están diciendo es que salieron "todos los hijos de Israel".</a:t>
            </a:r>
          </a:p>
          <a:p>
            <a:pPr marL="0" indent="0" algn="just">
              <a:buNone/>
            </a:pPr>
            <a:r>
              <a:rPr lang="es-ES" b="1" dirty="0">
                <a:solidFill>
                  <a:srgbClr val="002060"/>
                </a:solidFill>
              </a:rPr>
              <a:t>Mt 1,17 divide a los antepasados de Jesús en tres series de 14 generaciones cada una. Pero esto es imposible. Mateo sólo pone tres nombres para cubrir los 430 años de esclavitud en Egipto. Lo que ocurrió fue que cogieron el nombre de David (D=4+V=6+D=4=14) Y como se esperaba que el Mesías fuera descendiente de David, el evangelista quiso decir que Jesús es el "triple David", el Mesías total, verdadero descendiente de David.</a:t>
            </a:r>
          </a:p>
          <a:p>
            <a:pPr marL="0" indent="0" algn="just">
              <a:buNone/>
            </a:pPr>
            <a:r>
              <a:rPr lang="es-ES" b="1" dirty="0">
                <a:solidFill>
                  <a:srgbClr val="002060"/>
                </a:solidFill>
              </a:rPr>
              <a:t>El más conocido de estos números gemátricos es el famoso 666 en Apocalipsis 13,18. El mismo libro aclara que se trata de la cifra de un hombre. Ese hombre es el emperador Nerón. Si transcribimos "Nerón César" en hebreo obtenemos: N=50+R=200+W=6+N=50+Q=100+S=60+R=200= 666.</a:t>
            </a:r>
          </a:p>
          <a:p>
            <a:endParaRPr lang="es-ES" dirty="0"/>
          </a:p>
        </p:txBody>
      </p:sp>
    </p:spTree>
    <p:extLst>
      <p:ext uri="{BB962C8B-B14F-4D97-AF65-F5344CB8AC3E}">
        <p14:creationId xmlns:p14="http://schemas.microsoft.com/office/powerpoint/2010/main" xmlns="" val="198399836"/>
      </p:ext>
    </p:extLst>
  </p:cSld>
  <p:clrMapOvr>
    <a:masterClrMapping/>
  </p:clrMapOvr>
  <mc:AlternateContent xmlns:mc="http://schemas.openxmlformats.org/markup-compatibility/2006">
    <mc:Choice xmlns:p14="http://schemas.microsoft.com/office/powerpoint/2010/main" xmlns="" Requires="p14">
      <p:transition spd="slow" p14:dur="2500">
        <p:checker/>
      </p:transition>
    </mc:Choice>
    <mc:Fallback>
      <p:transition spd="slow">
        <p:checker/>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a:t>LOS NÚMEROS EN </a:t>
            </a:r>
            <a:r>
              <a:rPr lang="es-ES" dirty="0" smtClean="0"/>
              <a:t>EL APOCALIPSIS</a:t>
            </a:r>
            <a:endParaRPr lang="es-ES" dirty="0"/>
          </a:p>
        </p:txBody>
      </p:sp>
      <p:graphicFrame>
        <p:nvGraphicFramePr>
          <p:cNvPr id="4" name="Marcador de contenido 3"/>
          <p:cNvGraphicFramePr>
            <a:graphicFrameLocks noGrp="1"/>
          </p:cNvGraphicFramePr>
          <p:nvPr>
            <p:ph idx="1"/>
            <p:extLst>
              <p:ext uri="{D42A27DB-BD31-4B8C-83A1-F6EECF244321}">
                <p14:modId xmlns:p14="http://schemas.microsoft.com/office/powerpoint/2010/main" xmlns="" val="2029403169"/>
              </p:ext>
            </p:extLst>
          </p:nvPr>
        </p:nvGraphicFramePr>
        <p:xfrm>
          <a:off x="3530898" y="1828795"/>
          <a:ext cx="5498802" cy="4695835"/>
        </p:xfrm>
        <a:graphic>
          <a:graphicData uri="http://schemas.openxmlformats.org/drawingml/2006/table">
            <a:tbl>
              <a:tblPr firstRow="1" firstCol="1" bandRow="1">
                <a:tableStyleId>{C4B1156A-380E-4F78-BDF5-A606A8083BF9}</a:tableStyleId>
              </a:tblPr>
              <a:tblGrid>
                <a:gridCol w="2750048"/>
                <a:gridCol w="2748754"/>
              </a:tblGrid>
              <a:tr h="268313">
                <a:tc>
                  <a:txBody>
                    <a:bodyPr/>
                    <a:lstStyle/>
                    <a:p>
                      <a:pPr algn="ctr">
                        <a:lnSpc>
                          <a:spcPct val="107000"/>
                        </a:lnSpc>
                        <a:spcAft>
                          <a:spcPts val="0"/>
                        </a:spcAft>
                      </a:pPr>
                      <a:r>
                        <a:rPr lang="es-ES" sz="1500" dirty="0">
                          <a:solidFill>
                            <a:srgbClr val="002060"/>
                          </a:solidFill>
                          <a:effectLst/>
                        </a:rPr>
                        <a:t>CARDINAL</a:t>
                      </a:r>
                      <a:endParaRPr lang="es-ES" sz="10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65230" marR="65230" marT="0" marB="0"/>
                </a:tc>
                <a:tc>
                  <a:txBody>
                    <a:bodyPr/>
                    <a:lstStyle/>
                    <a:p>
                      <a:pPr algn="ctr">
                        <a:lnSpc>
                          <a:spcPct val="107000"/>
                        </a:lnSpc>
                        <a:spcAft>
                          <a:spcPts val="0"/>
                        </a:spcAft>
                      </a:pPr>
                      <a:r>
                        <a:rPr lang="es-ES" sz="1500" dirty="0">
                          <a:solidFill>
                            <a:srgbClr val="002060"/>
                          </a:solidFill>
                          <a:effectLst/>
                        </a:rPr>
                        <a:t>VECES UTILIZADO</a:t>
                      </a:r>
                      <a:endParaRPr lang="es-ES" sz="10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65230" marR="65230" marT="0" marB="0"/>
                </a:tc>
              </a:tr>
              <a:tr h="201251">
                <a:tc>
                  <a:txBody>
                    <a:bodyPr/>
                    <a:lstStyle/>
                    <a:p>
                      <a:pPr algn="ctr">
                        <a:lnSpc>
                          <a:spcPct val="107000"/>
                        </a:lnSpc>
                        <a:spcAft>
                          <a:spcPts val="0"/>
                        </a:spcAft>
                      </a:pPr>
                      <a:r>
                        <a:rPr lang="es-ES" sz="1100" b="1" dirty="0">
                          <a:solidFill>
                            <a:srgbClr val="FF0000"/>
                          </a:solidFill>
                          <a:effectLst/>
                        </a:rPr>
                        <a:t>1</a:t>
                      </a:r>
                      <a:endParaRPr lang="es-ES" sz="10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5230" marR="65230" marT="0" marB="0"/>
                </a:tc>
                <a:tc>
                  <a:txBody>
                    <a:bodyPr/>
                    <a:lstStyle/>
                    <a:p>
                      <a:pPr algn="ctr">
                        <a:lnSpc>
                          <a:spcPct val="107000"/>
                        </a:lnSpc>
                        <a:spcAft>
                          <a:spcPts val="0"/>
                        </a:spcAft>
                      </a:pPr>
                      <a:r>
                        <a:rPr lang="es-ES" sz="1100" b="1" dirty="0">
                          <a:solidFill>
                            <a:srgbClr val="FF0000"/>
                          </a:solidFill>
                          <a:effectLst/>
                        </a:rPr>
                        <a:t>24</a:t>
                      </a:r>
                      <a:endParaRPr lang="es-ES" sz="10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5230" marR="65230" marT="0" marB="0"/>
                </a:tc>
              </a:tr>
              <a:tr h="201251">
                <a:tc>
                  <a:txBody>
                    <a:bodyPr/>
                    <a:lstStyle/>
                    <a:p>
                      <a:pPr algn="ctr">
                        <a:lnSpc>
                          <a:spcPct val="107000"/>
                        </a:lnSpc>
                        <a:spcAft>
                          <a:spcPts val="0"/>
                        </a:spcAft>
                      </a:pPr>
                      <a:r>
                        <a:rPr lang="es-ES" sz="1100" b="1" dirty="0">
                          <a:solidFill>
                            <a:srgbClr val="FF0000"/>
                          </a:solidFill>
                          <a:effectLst/>
                        </a:rPr>
                        <a:t>2</a:t>
                      </a:r>
                      <a:endParaRPr lang="es-ES" sz="10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5230" marR="65230" marT="0" marB="0"/>
                </a:tc>
                <a:tc>
                  <a:txBody>
                    <a:bodyPr/>
                    <a:lstStyle/>
                    <a:p>
                      <a:pPr algn="ctr">
                        <a:lnSpc>
                          <a:spcPct val="107000"/>
                        </a:lnSpc>
                        <a:spcAft>
                          <a:spcPts val="0"/>
                        </a:spcAft>
                      </a:pPr>
                      <a:r>
                        <a:rPr lang="es-ES" sz="1100" b="1" dirty="0">
                          <a:solidFill>
                            <a:srgbClr val="FF0000"/>
                          </a:solidFill>
                          <a:effectLst/>
                        </a:rPr>
                        <a:t>11</a:t>
                      </a:r>
                      <a:endParaRPr lang="es-ES" sz="10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5230" marR="65230" marT="0" marB="0"/>
                </a:tc>
              </a:tr>
              <a:tr h="201251">
                <a:tc>
                  <a:txBody>
                    <a:bodyPr/>
                    <a:lstStyle/>
                    <a:p>
                      <a:pPr algn="ctr">
                        <a:lnSpc>
                          <a:spcPct val="107000"/>
                        </a:lnSpc>
                        <a:spcAft>
                          <a:spcPts val="0"/>
                        </a:spcAft>
                      </a:pPr>
                      <a:r>
                        <a:rPr lang="es-ES" sz="1100" b="1" dirty="0">
                          <a:solidFill>
                            <a:srgbClr val="FF0000"/>
                          </a:solidFill>
                          <a:effectLst/>
                        </a:rPr>
                        <a:t>3</a:t>
                      </a:r>
                      <a:endParaRPr lang="es-ES" sz="10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5230" marR="65230" marT="0" marB="0"/>
                </a:tc>
                <a:tc>
                  <a:txBody>
                    <a:bodyPr/>
                    <a:lstStyle/>
                    <a:p>
                      <a:pPr algn="ctr">
                        <a:lnSpc>
                          <a:spcPct val="107000"/>
                        </a:lnSpc>
                        <a:spcAft>
                          <a:spcPts val="0"/>
                        </a:spcAft>
                      </a:pPr>
                      <a:r>
                        <a:rPr lang="es-ES" sz="1100" b="1" dirty="0">
                          <a:solidFill>
                            <a:srgbClr val="FF0000"/>
                          </a:solidFill>
                          <a:effectLst/>
                        </a:rPr>
                        <a:t>11</a:t>
                      </a:r>
                      <a:endParaRPr lang="es-ES" sz="10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5230" marR="65230" marT="0" marB="0"/>
                </a:tc>
              </a:tr>
              <a:tr h="201251">
                <a:tc>
                  <a:txBody>
                    <a:bodyPr/>
                    <a:lstStyle/>
                    <a:p>
                      <a:pPr algn="ctr">
                        <a:lnSpc>
                          <a:spcPct val="107000"/>
                        </a:lnSpc>
                        <a:spcAft>
                          <a:spcPts val="0"/>
                        </a:spcAft>
                      </a:pPr>
                      <a:r>
                        <a:rPr lang="es-ES" sz="1100" b="1" dirty="0">
                          <a:solidFill>
                            <a:srgbClr val="FF0000"/>
                          </a:solidFill>
                          <a:effectLst/>
                        </a:rPr>
                        <a:t>3.5</a:t>
                      </a:r>
                      <a:endParaRPr lang="es-ES" sz="10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5230" marR="65230" marT="0" marB="0"/>
                </a:tc>
                <a:tc>
                  <a:txBody>
                    <a:bodyPr/>
                    <a:lstStyle/>
                    <a:p>
                      <a:pPr algn="ctr">
                        <a:lnSpc>
                          <a:spcPct val="107000"/>
                        </a:lnSpc>
                        <a:spcAft>
                          <a:spcPts val="0"/>
                        </a:spcAft>
                      </a:pPr>
                      <a:r>
                        <a:rPr lang="es-ES" sz="1100" b="1" dirty="0">
                          <a:solidFill>
                            <a:srgbClr val="FF0000"/>
                          </a:solidFill>
                          <a:effectLst/>
                        </a:rPr>
                        <a:t>2</a:t>
                      </a:r>
                      <a:endParaRPr lang="es-ES" sz="10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5230" marR="65230" marT="0" marB="0"/>
                </a:tc>
              </a:tr>
              <a:tr h="201251">
                <a:tc>
                  <a:txBody>
                    <a:bodyPr/>
                    <a:lstStyle/>
                    <a:p>
                      <a:pPr algn="ctr">
                        <a:lnSpc>
                          <a:spcPct val="107000"/>
                        </a:lnSpc>
                        <a:spcAft>
                          <a:spcPts val="0"/>
                        </a:spcAft>
                      </a:pPr>
                      <a:r>
                        <a:rPr lang="es-ES" sz="1100" b="1" dirty="0">
                          <a:solidFill>
                            <a:srgbClr val="FF0000"/>
                          </a:solidFill>
                          <a:effectLst/>
                        </a:rPr>
                        <a:t>4</a:t>
                      </a:r>
                      <a:endParaRPr lang="es-ES" sz="10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5230" marR="65230" marT="0" marB="0"/>
                </a:tc>
                <a:tc>
                  <a:txBody>
                    <a:bodyPr/>
                    <a:lstStyle/>
                    <a:p>
                      <a:pPr algn="ctr">
                        <a:lnSpc>
                          <a:spcPct val="107000"/>
                        </a:lnSpc>
                        <a:spcAft>
                          <a:spcPts val="0"/>
                        </a:spcAft>
                      </a:pPr>
                      <a:r>
                        <a:rPr lang="es-ES" sz="1100" b="1" dirty="0">
                          <a:solidFill>
                            <a:srgbClr val="FF0000"/>
                          </a:solidFill>
                          <a:effectLst/>
                        </a:rPr>
                        <a:t>30</a:t>
                      </a:r>
                      <a:endParaRPr lang="es-ES" sz="10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5230" marR="65230" marT="0" marB="0"/>
                </a:tc>
              </a:tr>
              <a:tr h="201251">
                <a:tc>
                  <a:txBody>
                    <a:bodyPr/>
                    <a:lstStyle/>
                    <a:p>
                      <a:pPr algn="ctr">
                        <a:lnSpc>
                          <a:spcPct val="107000"/>
                        </a:lnSpc>
                        <a:spcAft>
                          <a:spcPts val="0"/>
                        </a:spcAft>
                      </a:pPr>
                      <a:r>
                        <a:rPr lang="es-ES" sz="1100" b="1" dirty="0">
                          <a:solidFill>
                            <a:srgbClr val="FF0000"/>
                          </a:solidFill>
                          <a:effectLst/>
                        </a:rPr>
                        <a:t>5</a:t>
                      </a:r>
                      <a:endParaRPr lang="es-ES" sz="10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5230" marR="65230" marT="0" marB="0"/>
                </a:tc>
                <a:tc>
                  <a:txBody>
                    <a:bodyPr/>
                    <a:lstStyle/>
                    <a:p>
                      <a:pPr algn="ctr">
                        <a:lnSpc>
                          <a:spcPct val="107000"/>
                        </a:lnSpc>
                        <a:spcAft>
                          <a:spcPts val="0"/>
                        </a:spcAft>
                      </a:pPr>
                      <a:r>
                        <a:rPr lang="es-ES" sz="1100" b="1" dirty="0">
                          <a:solidFill>
                            <a:srgbClr val="FF0000"/>
                          </a:solidFill>
                          <a:effectLst/>
                        </a:rPr>
                        <a:t>3</a:t>
                      </a:r>
                      <a:endParaRPr lang="es-ES" sz="10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5230" marR="65230" marT="0" marB="0"/>
                </a:tc>
              </a:tr>
              <a:tr h="201251">
                <a:tc>
                  <a:txBody>
                    <a:bodyPr/>
                    <a:lstStyle/>
                    <a:p>
                      <a:pPr algn="ctr">
                        <a:lnSpc>
                          <a:spcPct val="107000"/>
                        </a:lnSpc>
                        <a:spcAft>
                          <a:spcPts val="0"/>
                        </a:spcAft>
                      </a:pPr>
                      <a:r>
                        <a:rPr lang="es-ES" sz="1100" b="1" dirty="0">
                          <a:solidFill>
                            <a:srgbClr val="FF0000"/>
                          </a:solidFill>
                          <a:effectLst/>
                        </a:rPr>
                        <a:t>6</a:t>
                      </a:r>
                      <a:endParaRPr lang="es-ES" sz="10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5230" marR="65230" marT="0" marB="0"/>
                </a:tc>
                <a:tc>
                  <a:txBody>
                    <a:bodyPr/>
                    <a:lstStyle/>
                    <a:p>
                      <a:pPr algn="ctr">
                        <a:lnSpc>
                          <a:spcPct val="107000"/>
                        </a:lnSpc>
                        <a:spcAft>
                          <a:spcPts val="0"/>
                        </a:spcAft>
                      </a:pPr>
                      <a:r>
                        <a:rPr lang="es-ES" sz="1100" b="1" dirty="0">
                          <a:solidFill>
                            <a:srgbClr val="FF0000"/>
                          </a:solidFill>
                          <a:effectLst/>
                        </a:rPr>
                        <a:t>2</a:t>
                      </a:r>
                      <a:endParaRPr lang="es-ES" sz="10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5230" marR="65230" marT="0" marB="0"/>
                </a:tc>
              </a:tr>
              <a:tr h="201251">
                <a:tc>
                  <a:txBody>
                    <a:bodyPr/>
                    <a:lstStyle/>
                    <a:p>
                      <a:pPr algn="ctr">
                        <a:lnSpc>
                          <a:spcPct val="107000"/>
                        </a:lnSpc>
                        <a:spcAft>
                          <a:spcPts val="0"/>
                        </a:spcAft>
                      </a:pPr>
                      <a:r>
                        <a:rPr lang="es-ES" sz="1100" b="1" dirty="0">
                          <a:solidFill>
                            <a:srgbClr val="FF0000"/>
                          </a:solidFill>
                          <a:effectLst/>
                        </a:rPr>
                        <a:t>7</a:t>
                      </a:r>
                      <a:endParaRPr lang="es-ES" sz="10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5230" marR="65230" marT="0" marB="0"/>
                </a:tc>
                <a:tc>
                  <a:txBody>
                    <a:bodyPr/>
                    <a:lstStyle/>
                    <a:p>
                      <a:pPr algn="ctr">
                        <a:lnSpc>
                          <a:spcPct val="107000"/>
                        </a:lnSpc>
                        <a:spcAft>
                          <a:spcPts val="0"/>
                        </a:spcAft>
                      </a:pPr>
                      <a:r>
                        <a:rPr lang="es-ES" sz="1100" b="1" dirty="0">
                          <a:solidFill>
                            <a:srgbClr val="FF0000"/>
                          </a:solidFill>
                          <a:effectLst/>
                        </a:rPr>
                        <a:t>54</a:t>
                      </a:r>
                      <a:endParaRPr lang="es-ES" sz="10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5230" marR="65230" marT="0" marB="0"/>
                </a:tc>
              </a:tr>
              <a:tr h="201251">
                <a:tc>
                  <a:txBody>
                    <a:bodyPr/>
                    <a:lstStyle/>
                    <a:p>
                      <a:pPr algn="ctr">
                        <a:lnSpc>
                          <a:spcPct val="107000"/>
                        </a:lnSpc>
                        <a:spcAft>
                          <a:spcPts val="0"/>
                        </a:spcAft>
                      </a:pPr>
                      <a:r>
                        <a:rPr lang="es-ES" sz="1100" b="1" dirty="0">
                          <a:solidFill>
                            <a:srgbClr val="FF0000"/>
                          </a:solidFill>
                          <a:effectLst/>
                        </a:rPr>
                        <a:t>10</a:t>
                      </a:r>
                      <a:endParaRPr lang="es-ES" sz="10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5230" marR="65230" marT="0" marB="0"/>
                </a:tc>
                <a:tc>
                  <a:txBody>
                    <a:bodyPr/>
                    <a:lstStyle/>
                    <a:p>
                      <a:pPr algn="ctr">
                        <a:lnSpc>
                          <a:spcPct val="107000"/>
                        </a:lnSpc>
                        <a:spcAft>
                          <a:spcPts val="0"/>
                        </a:spcAft>
                      </a:pPr>
                      <a:r>
                        <a:rPr lang="es-ES" sz="1100" b="1" dirty="0">
                          <a:solidFill>
                            <a:srgbClr val="FF0000"/>
                          </a:solidFill>
                          <a:effectLst/>
                        </a:rPr>
                        <a:t>9</a:t>
                      </a:r>
                      <a:endParaRPr lang="es-ES" sz="10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5230" marR="65230" marT="0" marB="0"/>
                </a:tc>
              </a:tr>
              <a:tr h="201251">
                <a:tc>
                  <a:txBody>
                    <a:bodyPr/>
                    <a:lstStyle/>
                    <a:p>
                      <a:pPr algn="ctr">
                        <a:lnSpc>
                          <a:spcPct val="107000"/>
                        </a:lnSpc>
                        <a:spcAft>
                          <a:spcPts val="0"/>
                        </a:spcAft>
                      </a:pPr>
                      <a:r>
                        <a:rPr lang="es-ES" sz="1100" b="1" dirty="0">
                          <a:solidFill>
                            <a:srgbClr val="FF0000"/>
                          </a:solidFill>
                          <a:effectLst/>
                        </a:rPr>
                        <a:t>12</a:t>
                      </a:r>
                      <a:endParaRPr lang="es-ES" sz="10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5230" marR="65230" marT="0" marB="0"/>
                </a:tc>
                <a:tc>
                  <a:txBody>
                    <a:bodyPr/>
                    <a:lstStyle/>
                    <a:p>
                      <a:pPr algn="ctr">
                        <a:lnSpc>
                          <a:spcPct val="107000"/>
                        </a:lnSpc>
                        <a:spcAft>
                          <a:spcPts val="0"/>
                        </a:spcAft>
                      </a:pPr>
                      <a:r>
                        <a:rPr lang="es-ES" sz="1100" b="1" dirty="0">
                          <a:solidFill>
                            <a:srgbClr val="FF0000"/>
                          </a:solidFill>
                          <a:effectLst/>
                        </a:rPr>
                        <a:t>22</a:t>
                      </a:r>
                      <a:endParaRPr lang="es-ES" sz="10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5230" marR="65230" marT="0" marB="0"/>
                </a:tc>
              </a:tr>
              <a:tr h="201251">
                <a:tc>
                  <a:txBody>
                    <a:bodyPr/>
                    <a:lstStyle/>
                    <a:p>
                      <a:pPr algn="ctr">
                        <a:lnSpc>
                          <a:spcPct val="107000"/>
                        </a:lnSpc>
                        <a:spcAft>
                          <a:spcPts val="0"/>
                        </a:spcAft>
                      </a:pPr>
                      <a:r>
                        <a:rPr lang="es-ES" sz="1100" b="1" dirty="0">
                          <a:solidFill>
                            <a:srgbClr val="FF0000"/>
                          </a:solidFill>
                          <a:effectLst/>
                        </a:rPr>
                        <a:t>24</a:t>
                      </a:r>
                      <a:endParaRPr lang="es-ES" sz="10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5230" marR="65230" marT="0" marB="0"/>
                </a:tc>
                <a:tc>
                  <a:txBody>
                    <a:bodyPr/>
                    <a:lstStyle/>
                    <a:p>
                      <a:pPr algn="ctr">
                        <a:lnSpc>
                          <a:spcPct val="107000"/>
                        </a:lnSpc>
                        <a:spcAft>
                          <a:spcPts val="0"/>
                        </a:spcAft>
                      </a:pPr>
                      <a:r>
                        <a:rPr lang="es-ES" sz="1100" b="1" dirty="0">
                          <a:solidFill>
                            <a:srgbClr val="FF0000"/>
                          </a:solidFill>
                          <a:effectLst/>
                        </a:rPr>
                        <a:t>7</a:t>
                      </a:r>
                      <a:endParaRPr lang="es-ES" sz="10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5230" marR="65230" marT="0" marB="0"/>
                </a:tc>
              </a:tr>
              <a:tr h="201251">
                <a:tc>
                  <a:txBody>
                    <a:bodyPr/>
                    <a:lstStyle/>
                    <a:p>
                      <a:pPr algn="ctr">
                        <a:lnSpc>
                          <a:spcPct val="107000"/>
                        </a:lnSpc>
                        <a:spcAft>
                          <a:spcPts val="0"/>
                        </a:spcAft>
                      </a:pPr>
                      <a:r>
                        <a:rPr lang="es-ES" sz="1100" b="1" dirty="0">
                          <a:solidFill>
                            <a:srgbClr val="FF0000"/>
                          </a:solidFill>
                          <a:effectLst/>
                        </a:rPr>
                        <a:t>42</a:t>
                      </a:r>
                      <a:endParaRPr lang="es-ES" sz="10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5230" marR="65230" marT="0" marB="0"/>
                </a:tc>
                <a:tc>
                  <a:txBody>
                    <a:bodyPr/>
                    <a:lstStyle/>
                    <a:p>
                      <a:pPr algn="ctr">
                        <a:lnSpc>
                          <a:spcPct val="107000"/>
                        </a:lnSpc>
                        <a:spcAft>
                          <a:spcPts val="0"/>
                        </a:spcAft>
                      </a:pPr>
                      <a:r>
                        <a:rPr lang="es-ES" sz="1100" b="1" dirty="0">
                          <a:solidFill>
                            <a:srgbClr val="FF0000"/>
                          </a:solidFill>
                          <a:effectLst/>
                        </a:rPr>
                        <a:t>2</a:t>
                      </a:r>
                      <a:endParaRPr lang="es-ES" sz="10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5230" marR="65230" marT="0" marB="0"/>
                </a:tc>
              </a:tr>
              <a:tr h="201251">
                <a:tc>
                  <a:txBody>
                    <a:bodyPr/>
                    <a:lstStyle/>
                    <a:p>
                      <a:pPr algn="ctr">
                        <a:lnSpc>
                          <a:spcPct val="107000"/>
                        </a:lnSpc>
                        <a:spcAft>
                          <a:spcPts val="0"/>
                        </a:spcAft>
                      </a:pPr>
                      <a:r>
                        <a:rPr lang="es-ES" sz="1100" b="1" dirty="0">
                          <a:solidFill>
                            <a:srgbClr val="FF0000"/>
                          </a:solidFill>
                          <a:effectLst/>
                        </a:rPr>
                        <a:t>144</a:t>
                      </a:r>
                      <a:endParaRPr lang="es-ES" sz="10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5230" marR="65230" marT="0" marB="0"/>
                </a:tc>
                <a:tc>
                  <a:txBody>
                    <a:bodyPr/>
                    <a:lstStyle/>
                    <a:p>
                      <a:pPr algn="ctr">
                        <a:lnSpc>
                          <a:spcPct val="107000"/>
                        </a:lnSpc>
                        <a:spcAft>
                          <a:spcPts val="0"/>
                        </a:spcAft>
                      </a:pPr>
                      <a:r>
                        <a:rPr lang="es-ES" sz="1100" b="1" dirty="0">
                          <a:solidFill>
                            <a:srgbClr val="FF0000"/>
                          </a:solidFill>
                          <a:effectLst/>
                        </a:rPr>
                        <a:t>4</a:t>
                      </a:r>
                      <a:endParaRPr lang="es-ES" sz="10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5230" marR="65230" marT="0" marB="0"/>
                </a:tc>
              </a:tr>
              <a:tr h="201251">
                <a:tc>
                  <a:txBody>
                    <a:bodyPr/>
                    <a:lstStyle/>
                    <a:p>
                      <a:pPr algn="ctr">
                        <a:lnSpc>
                          <a:spcPct val="107000"/>
                        </a:lnSpc>
                        <a:spcAft>
                          <a:spcPts val="0"/>
                        </a:spcAft>
                      </a:pPr>
                      <a:r>
                        <a:rPr lang="es-ES" sz="1100" b="1" dirty="0">
                          <a:solidFill>
                            <a:srgbClr val="FF0000"/>
                          </a:solidFill>
                          <a:effectLst/>
                        </a:rPr>
                        <a:t>666</a:t>
                      </a:r>
                      <a:endParaRPr lang="es-ES" sz="10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5230" marR="65230" marT="0" marB="0"/>
                </a:tc>
                <a:tc>
                  <a:txBody>
                    <a:bodyPr/>
                    <a:lstStyle/>
                    <a:p>
                      <a:pPr algn="ctr">
                        <a:lnSpc>
                          <a:spcPct val="107000"/>
                        </a:lnSpc>
                        <a:spcAft>
                          <a:spcPts val="0"/>
                        </a:spcAft>
                      </a:pPr>
                      <a:r>
                        <a:rPr lang="es-ES" sz="1100" b="1" dirty="0">
                          <a:solidFill>
                            <a:srgbClr val="FF0000"/>
                          </a:solidFill>
                          <a:effectLst/>
                        </a:rPr>
                        <a:t>1</a:t>
                      </a:r>
                      <a:endParaRPr lang="es-ES" sz="10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5230" marR="65230" marT="0" marB="0"/>
                </a:tc>
              </a:tr>
              <a:tr h="201251">
                <a:tc>
                  <a:txBody>
                    <a:bodyPr/>
                    <a:lstStyle/>
                    <a:p>
                      <a:pPr algn="ctr">
                        <a:lnSpc>
                          <a:spcPct val="107000"/>
                        </a:lnSpc>
                        <a:spcAft>
                          <a:spcPts val="0"/>
                        </a:spcAft>
                      </a:pPr>
                      <a:r>
                        <a:rPr lang="es-ES" sz="1100" b="1" dirty="0">
                          <a:solidFill>
                            <a:srgbClr val="FF0000"/>
                          </a:solidFill>
                          <a:effectLst/>
                        </a:rPr>
                        <a:t>1.000</a:t>
                      </a:r>
                      <a:endParaRPr lang="es-ES" sz="10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5230" marR="65230" marT="0" marB="0"/>
                </a:tc>
                <a:tc>
                  <a:txBody>
                    <a:bodyPr/>
                    <a:lstStyle/>
                    <a:p>
                      <a:pPr algn="ctr">
                        <a:lnSpc>
                          <a:spcPct val="107000"/>
                        </a:lnSpc>
                        <a:spcAft>
                          <a:spcPts val="0"/>
                        </a:spcAft>
                      </a:pPr>
                      <a:r>
                        <a:rPr lang="es-ES" sz="1100" b="1" dirty="0">
                          <a:solidFill>
                            <a:srgbClr val="FF0000"/>
                          </a:solidFill>
                          <a:effectLst/>
                        </a:rPr>
                        <a:t>9</a:t>
                      </a:r>
                      <a:endParaRPr lang="es-ES" sz="10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5230" marR="65230" marT="0" marB="0"/>
                </a:tc>
              </a:tr>
              <a:tr h="201251">
                <a:tc>
                  <a:txBody>
                    <a:bodyPr/>
                    <a:lstStyle/>
                    <a:p>
                      <a:pPr algn="ctr">
                        <a:lnSpc>
                          <a:spcPct val="107000"/>
                        </a:lnSpc>
                        <a:spcAft>
                          <a:spcPts val="0"/>
                        </a:spcAft>
                      </a:pPr>
                      <a:r>
                        <a:rPr lang="es-ES" sz="1100" b="1" dirty="0">
                          <a:solidFill>
                            <a:srgbClr val="FF0000"/>
                          </a:solidFill>
                          <a:effectLst/>
                        </a:rPr>
                        <a:t>1.260</a:t>
                      </a:r>
                      <a:endParaRPr lang="es-ES" sz="10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5230" marR="65230" marT="0" marB="0"/>
                </a:tc>
                <a:tc>
                  <a:txBody>
                    <a:bodyPr/>
                    <a:lstStyle/>
                    <a:p>
                      <a:pPr algn="ctr">
                        <a:lnSpc>
                          <a:spcPct val="107000"/>
                        </a:lnSpc>
                        <a:spcAft>
                          <a:spcPts val="0"/>
                        </a:spcAft>
                      </a:pPr>
                      <a:r>
                        <a:rPr lang="es-ES" sz="1100" b="1" dirty="0">
                          <a:solidFill>
                            <a:srgbClr val="FF0000"/>
                          </a:solidFill>
                          <a:effectLst/>
                        </a:rPr>
                        <a:t>2</a:t>
                      </a:r>
                      <a:endParaRPr lang="es-ES" sz="10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5230" marR="65230" marT="0" marB="0"/>
                </a:tc>
              </a:tr>
              <a:tr h="201251">
                <a:tc>
                  <a:txBody>
                    <a:bodyPr/>
                    <a:lstStyle/>
                    <a:p>
                      <a:pPr algn="ctr">
                        <a:lnSpc>
                          <a:spcPct val="107000"/>
                        </a:lnSpc>
                        <a:spcAft>
                          <a:spcPts val="0"/>
                        </a:spcAft>
                      </a:pPr>
                      <a:r>
                        <a:rPr lang="es-ES" sz="1100" b="1" dirty="0">
                          <a:solidFill>
                            <a:srgbClr val="FF0000"/>
                          </a:solidFill>
                          <a:effectLst/>
                        </a:rPr>
                        <a:t>1.600</a:t>
                      </a:r>
                      <a:endParaRPr lang="es-ES" sz="10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5230" marR="65230" marT="0" marB="0"/>
                </a:tc>
                <a:tc>
                  <a:txBody>
                    <a:bodyPr/>
                    <a:lstStyle/>
                    <a:p>
                      <a:pPr algn="ctr">
                        <a:lnSpc>
                          <a:spcPct val="107000"/>
                        </a:lnSpc>
                        <a:spcAft>
                          <a:spcPts val="0"/>
                        </a:spcAft>
                      </a:pPr>
                      <a:r>
                        <a:rPr lang="es-ES" sz="1100" b="1" dirty="0">
                          <a:solidFill>
                            <a:srgbClr val="FF0000"/>
                          </a:solidFill>
                          <a:effectLst/>
                        </a:rPr>
                        <a:t>1</a:t>
                      </a:r>
                      <a:endParaRPr lang="es-ES" sz="10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5230" marR="65230" marT="0" marB="0"/>
                </a:tc>
              </a:tr>
              <a:tr h="201251">
                <a:tc>
                  <a:txBody>
                    <a:bodyPr/>
                    <a:lstStyle/>
                    <a:p>
                      <a:pPr algn="ctr">
                        <a:lnSpc>
                          <a:spcPct val="107000"/>
                        </a:lnSpc>
                        <a:spcAft>
                          <a:spcPts val="0"/>
                        </a:spcAft>
                      </a:pPr>
                      <a:r>
                        <a:rPr lang="es-ES" sz="1100" b="1" dirty="0">
                          <a:solidFill>
                            <a:srgbClr val="FF0000"/>
                          </a:solidFill>
                          <a:effectLst/>
                        </a:rPr>
                        <a:t>7.000</a:t>
                      </a:r>
                      <a:endParaRPr lang="es-ES" sz="10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5230" marR="65230" marT="0" marB="0"/>
                </a:tc>
                <a:tc>
                  <a:txBody>
                    <a:bodyPr/>
                    <a:lstStyle/>
                    <a:p>
                      <a:pPr algn="ctr">
                        <a:lnSpc>
                          <a:spcPct val="107000"/>
                        </a:lnSpc>
                        <a:spcAft>
                          <a:spcPts val="0"/>
                        </a:spcAft>
                      </a:pPr>
                      <a:r>
                        <a:rPr lang="es-ES" sz="1100" b="1" dirty="0">
                          <a:solidFill>
                            <a:srgbClr val="FF0000"/>
                          </a:solidFill>
                          <a:effectLst/>
                        </a:rPr>
                        <a:t>1</a:t>
                      </a:r>
                      <a:endParaRPr lang="es-ES" sz="10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5230" marR="65230" marT="0" marB="0"/>
                </a:tc>
              </a:tr>
              <a:tr h="201251">
                <a:tc>
                  <a:txBody>
                    <a:bodyPr/>
                    <a:lstStyle/>
                    <a:p>
                      <a:pPr algn="ctr">
                        <a:lnSpc>
                          <a:spcPct val="107000"/>
                        </a:lnSpc>
                        <a:spcAft>
                          <a:spcPts val="0"/>
                        </a:spcAft>
                      </a:pPr>
                      <a:r>
                        <a:rPr lang="es-ES" sz="1100" b="1" dirty="0">
                          <a:solidFill>
                            <a:srgbClr val="FF0000"/>
                          </a:solidFill>
                          <a:effectLst/>
                        </a:rPr>
                        <a:t>12.000</a:t>
                      </a:r>
                      <a:endParaRPr lang="es-ES" sz="10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5230" marR="65230" marT="0" marB="0"/>
                </a:tc>
                <a:tc>
                  <a:txBody>
                    <a:bodyPr/>
                    <a:lstStyle/>
                    <a:p>
                      <a:pPr algn="ctr">
                        <a:lnSpc>
                          <a:spcPct val="107000"/>
                        </a:lnSpc>
                        <a:spcAft>
                          <a:spcPts val="0"/>
                        </a:spcAft>
                      </a:pPr>
                      <a:r>
                        <a:rPr lang="es-ES" sz="1100" b="1" dirty="0">
                          <a:solidFill>
                            <a:srgbClr val="FF0000"/>
                          </a:solidFill>
                          <a:effectLst/>
                        </a:rPr>
                        <a:t>13</a:t>
                      </a:r>
                      <a:endParaRPr lang="es-ES" sz="10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5230" marR="65230" marT="0" marB="0"/>
                </a:tc>
              </a:tr>
              <a:tr h="201251">
                <a:tc>
                  <a:txBody>
                    <a:bodyPr/>
                    <a:lstStyle/>
                    <a:p>
                      <a:pPr algn="ctr">
                        <a:lnSpc>
                          <a:spcPct val="107000"/>
                        </a:lnSpc>
                        <a:spcAft>
                          <a:spcPts val="0"/>
                        </a:spcAft>
                      </a:pPr>
                      <a:r>
                        <a:rPr lang="es-ES" sz="1100" b="1" dirty="0">
                          <a:solidFill>
                            <a:srgbClr val="FF0000"/>
                          </a:solidFill>
                          <a:effectLst/>
                        </a:rPr>
                        <a:t>144.000</a:t>
                      </a:r>
                      <a:endParaRPr lang="es-ES" sz="10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5230" marR="65230" marT="0" marB="0"/>
                </a:tc>
                <a:tc>
                  <a:txBody>
                    <a:bodyPr/>
                    <a:lstStyle/>
                    <a:p>
                      <a:pPr algn="ctr">
                        <a:lnSpc>
                          <a:spcPct val="107000"/>
                        </a:lnSpc>
                        <a:spcAft>
                          <a:spcPts val="0"/>
                        </a:spcAft>
                      </a:pPr>
                      <a:r>
                        <a:rPr lang="es-ES" sz="1100" b="1" dirty="0">
                          <a:solidFill>
                            <a:srgbClr val="FF0000"/>
                          </a:solidFill>
                          <a:effectLst/>
                        </a:rPr>
                        <a:t>3</a:t>
                      </a:r>
                      <a:endParaRPr lang="es-ES" sz="10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5230" marR="65230" marT="0" marB="0"/>
                </a:tc>
              </a:tr>
              <a:tr h="201251">
                <a:tc>
                  <a:txBody>
                    <a:bodyPr/>
                    <a:lstStyle/>
                    <a:p>
                      <a:pPr algn="ctr">
                        <a:lnSpc>
                          <a:spcPct val="107000"/>
                        </a:lnSpc>
                        <a:spcAft>
                          <a:spcPts val="0"/>
                        </a:spcAft>
                      </a:pPr>
                      <a:r>
                        <a:rPr lang="es-ES" sz="1100" b="1" dirty="0">
                          <a:solidFill>
                            <a:srgbClr val="FF0000"/>
                          </a:solidFill>
                          <a:effectLst/>
                        </a:rPr>
                        <a:t>100.000.000</a:t>
                      </a:r>
                      <a:endParaRPr lang="es-ES" sz="10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5230" marR="65230" marT="0" marB="0"/>
                </a:tc>
                <a:tc>
                  <a:txBody>
                    <a:bodyPr/>
                    <a:lstStyle/>
                    <a:p>
                      <a:pPr algn="ctr">
                        <a:lnSpc>
                          <a:spcPct val="107000"/>
                        </a:lnSpc>
                        <a:spcAft>
                          <a:spcPts val="0"/>
                        </a:spcAft>
                      </a:pPr>
                      <a:r>
                        <a:rPr lang="es-ES" sz="1100" b="1" dirty="0">
                          <a:solidFill>
                            <a:srgbClr val="FF0000"/>
                          </a:solidFill>
                          <a:effectLst/>
                        </a:rPr>
                        <a:t>1</a:t>
                      </a:r>
                      <a:endParaRPr lang="es-ES" sz="10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5230" marR="65230" marT="0" marB="0"/>
                </a:tc>
              </a:tr>
              <a:tr h="201251">
                <a:tc>
                  <a:txBody>
                    <a:bodyPr/>
                    <a:lstStyle/>
                    <a:p>
                      <a:pPr algn="ctr">
                        <a:lnSpc>
                          <a:spcPct val="107000"/>
                        </a:lnSpc>
                        <a:spcAft>
                          <a:spcPts val="0"/>
                        </a:spcAft>
                      </a:pPr>
                      <a:r>
                        <a:rPr lang="es-ES" sz="1100" b="1" dirty="0">
                          <a:solidFill>
                            <a:srgbClr val="FF0000"/>
                          </a:solidFill>
                          <a:effectLst/>
                        </a:rPr>
                        <a:t>200.000.000</a:t>
                      </a:r>
                      <a:endParaRPr lang="es-ES" sz="10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5230" marR="65230" marT="0" marB="0"/>
                </a:tc>
                <a:tc>
                  <a:txBody>
                    <a:bodyPr/>
                    <a:lstStyle/>
                    <a:p>
                      <a:pPr algn="ctr">
                        <a:lnSpc>
                          <a:spcPct val="107000"/>
                        </a:lnSpc>
                        <a:spcAft>
                          <a:spcPts val="0"/>
                        </a:spcAft>
                      </a:pPr>
                      <a:r>
                        <a:rPr lang="es-ES" sz="1100" b="1" dirty="0">
                          <a:solidFill>
                            <a:srgbClr val="FF0000"/>
                          </a:solidFill>
                          <a:effectLst/>
                        </a:rPr>
                        <a:t>1</a:t>
                      </a:r>
                      <a:endParaRPr lang="es-ES" sz="10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5230" marR="65230" marT="0" marB="0"/>
                </a:tc>
              </a:tr>
            </a:tbl>
          </a:graphicData>
        </a:graphic>
      </p:graphicFrame>
    </p:spTree>
    <p:extLst>
      <p:ext uri="{BB962C8B-B14F-4D97-AF65-F5344CB8AC3E}">
        <p14:creationId xmlns:p14="http://schemas.microsoft.com/office/powerpoint/2010/main" xmlns="" val="3325939987"/>
      </p:ext>
    </p:extLst>
  </p:cSld>
  <p:clrMapOvr>
    <a:masterClrMapping/>
  </p:clrMapOvr>
  <mc:AlternateContent xmlns:mc="http://schemas.openxmlformats.org/markup-compatibility/2006">
    <mc:Choice xmlns:p14="http://schemas.microsoft.com/office/powerpoint/2010/main" xmlns="" Requires="p14">
      <p:transition spd="slow" p14:dur="2500">
        <p:checker/>
      </p:transition>
    </mc:Choice>
    <mc:Fallback>
      <p:transition spd="slow">
        <p:checker/>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rtlCol="0"/>
          <a:lstStyle/>
          <a:p>
            <a:pPr rtl="0"/>
            <a:endParaRPr lang="es-ES" b="1" dirty="0">
              <a:solidFill>
                <a:schemeClr val="accent3">
                  <a:lumMod val="60000"/>
                  <a:lumOff val="40000"/>
                </a:schemeClr>
              </a:solidFill>
            </a:endParaRPr>
          </a:p>
        </p:txBody>
      </p:sp>
      <p:sp>
        <p:nvSpPr>
          <p:cNvPr id="3" name="Elipse 2"/>
          <p:cNvSpPr/>
          <p:nvPr/>
        </p:nvSpPr>
        <p:spPr>
          <a:xfrm>
            <a:off x="400050" y="2390775"/>
            <a:ext cx="3533775" cy="3886200"/>
          </a:xfrm>
          <a:prstGeom prst="ellipse">
            <a:avLst/>
          </a:prstGeom>
          <a:noFill/>
          <a:ln w="762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9600" b="1" dirty="0" smtClean="0">
                <a:solidFill>
                  <a:srgbClr val="C00000"/>
                </a:solidFill>
              </a:rPr>
              <a:t>1</a:t>
            </a:r>
            <a:endParaRPr lang="es-ES" sz="9600" b="1" dirty="0"/>
          </a:p>
        </p:txBody>
      </p:sp>
      <p:graphicFrame>
        <p:nvGraphicFramePr>
          <p:cNvPr id="7" name="Marcador de contenido 6"/>
          <p:cNvGraphicFramePr>
            <a:graphicFrameLocks noGrp="1"/>
          </p:cNvGraphicFramePr>
          <p:nvPr>
            <p:ph idx="1"/>
            <p:extLst>
              <p:ext uri="{D42A27DB-BD31-4B8C-83A1-F6EECF244321}">
                <p14:modId xmlns:p14="http://schemas.microsoft.com/office/powerpoint/2010/main" xmlns="" val="3843973106"/>
              </p:ext>
            </p:extLst>
          </p:nvPr>
        </p:nvGraphicFramePr>
        <p:xfrm>
          <a:off x="4638676" y="1828796"/>
          <a:ext cx="6257924" cy="4648204"/>
        </p:xfrm>
        <a:graphic>
          <a:graphicData uri="http://schemas.openxmlformats.org/drawingml/2006/table">
            <a:tbl>
              <a:tblPr firstRow="1" bandRow="1">
                <a:tableStyleId>{C4B1156A-380E-4F78-BDF5-A606A8083BF9}</a:tableStyleId>
              </a:tblPr>
              <a:tblGrid>
                <a:gridCol w="3128962"/>
                <a:gridCol w="3128962"/>
              </a:tblGrid>
              <a:tr h="429695">
                <a:tc gridSpan="2">
                  <a:txBody>
                    <a:bodyPr/>
                    <a:lstStyle/>
                    <a:p>
                      <a:pPr algn="ctr"/>
                      <a:r>
                        <a:rPr lang="es-ES" dirty="0" smtClean="0">
                          <a:solidFill>
                            <a:srgbClr val="7030A0"/>
                          </a:solidFill>
                        </a:rPr>
                        <a:t>SIGNIFICADO</a:t>
                      </a:r>
                      <a:endParaRPr lang="es-ES" dirty="0">
                        <a:solidFill>
                          <a:srgbClr val="7030A0"/>
                        </a:solidFill>
                      </a:endParaRPr>
                    </a:p>
                  </a:txBody>
                  <a:tcPr/>
                </a:tc>
                <a:tc hMerge="1">
                  <a:txBody>
                    <a:bodyPr/>
                    <a:lstStyle/>
                    <a:p>
                      <a:pPr algn="ctr"/>
                      <a:endParaRPr lang="es-ES" dirty="0">
                        <a:solidFill>
                          <a:srgbClr val="7030A0"/>
                        </a:solidFill>
                      </a:endParaRPr>
                    </a:p>
                  </a:txBody>
                  <a:tcPr/>
                </a:tc>
              </a:tr>
              <a:tr h="1304757">
                <a:tc gridSpan="2">
                  <a:txBody>
                    <a:bodyPr/>
                    <a:lstStyle/>
                    <a:p>
                      <a:r>
                        <a:rPr lang="es-ES" dirty="0" smtClean="0"/>
                        <a:t>LA UNIDAD</a:t>
                      </a:r>
                    </a:p>
                    <a:p>
                      <a:r>
                        <a:rPr lang="es-ES" dirty="0" smtClean="0"/>
                        <a:t>LA UNIDAD PERFECTA DE DIOS</a:t>
                      </a:r>
                    </a:p>
                    <a:p>
                      <a:r>
                        <a:rPr lang="es-ES" dirty="0" smtClean="0"/>
                        <a:t>SUPREMACÍA</a:t>
                      </a:r>
                    </a:p>
                    <a:p>
                      <a:r>
                        <a:rPr lang="es-ES" dirty="0" smtClean="0"/>
                        <a:t>EXCLUSIVIDAD</a:t>
                      </a:r>
                    </a:p>
                  </a:txBody>
                  <a:tcPr/>
                </a:tc>
                <a:tc hMerge="1">
                  <a:txBody>
                    <a:bodyPr/>
                    <a:lstStyle/>
                    <a:p>
                      <a:endParaRPr lang="es-ES" dirty="0" smtClean="0"/>
                    </a:p>
                  </a:txBody>
                  <a:tcPr/>
                </a:tc>
              </a:tr>
              <a:tr h="429695">
                <a:tc gridSpan="2">
                  <a:txBody>
                    <a:bodyPr/>
                    <a:lstStyle/>
                    <a:p>
                      <a:pPr algn="ctr"/>
                      <a:r>
                        <a:rPr lang="es-ES" b="1" dirty="0" smtClean="0">
                          <a:solidFill>
                            <a:srgbClr val="7030A0"/>
                          </a:solidFill>
                        </a:rPr>
                        <a:t>EJEMPLOS</a:t>
                      </a:r>
                      <a:endParaRPr lang="es-ES" b="1" dirty="0">
                        <a:solidFill>
                          <a:srgbClr val="7030A0"/>
                        </a:solidFill>
                      </a:endParaRPr>
                    </a:p>
                  </a:txBody>
                  <a:tcPr/>
                </a:tc>
                <a:tc hMerge="1">
                  <a:txBody>
                    <a:bodyPr/>
                    <a:lstStyle/>
                    <a:p>
                      <a:pPr algn="ctr"/>
                      <a:endParaRPr lang="es-ES" b="1" dirty="0">
                        <a:solidFill>
                          <a:srgbClr val="7030A0"/>
                        </a:solidFill>
                      </a:endParaRPr>
                    </a:p>
                  </a:txBody>
                  <a:tcPr/>
                </a:tc>
              </a:tr>
              <a:tr h="1123727">
                <a:tc gridSpan="2">
                  <a:txBody>
                    <a:bodyPr/>
                    <a:lstStyle/>
                    <a:p>
                      <a:r>
                        <a:rPr lang="es-ES" dirty="0" smtClean="0"/>
                        <a:t>Indivisible</a:t>
                      </a:r>
                    </a:p>
                    <a:p>
                      <a:r>
                        <a:rPr lang="es-ES" dirty="0" smtClean="0"/>
                        <a:t>Un solo Dios</a:t>
                      </a:r>
                    </a:p>
                    <a:p>
                      <a:r>
                        <a:rPr lang="es-ES" dirty="0" smtClean="0"/>
                        <a:t>Matrimonio</a:t>
                      </a:r>
                    </a:p>
                  </a:txBody>
                  <a:tcPr/>
                </a:tc>
                <a:tc hMerge="1">
                  <a:txBody>
                    <a:bodyPr/>
                    <a:lstStyle/>
                    <a:p>
                      <a:endParaRPr lang="es-ES" dirty="0" smtClean="0"/>
                    </a:p>
                  </a:txBody>
                  <a:tcPr/>
                </a:tc>
              </a:tr>
              <a:tr h="429695">
                <a:tc gridSpan="2">
                  <a:txBody>
                    <a:bodyPr/>
                    <a:lstStyle/>
                    <a:p>
                      <a:pPr algn="ctr"/>
                      <a:r>
                        <a:rPr lang="es-ES" b="1" dirty="0" smtClean="0">
                          <a:solidFill>
                            <a:srgbClr val="7030A0"/>
                          </a:solidFill>
                        </a:rPr>
                        <a:t>CITAS</a:t>
                      </a:r>
                      <a:endParaRPr lang="es-ES" b="1" dirty="0">
                        <a:solidFill>
                          <a:srgbClr val="7030A0"/>
                        </a:solidFill>
                      </a:endParaRPr>
                    </a:p>
                  </a:txBody>
                  <a:tcPr/>
                </a:tc>
                <a:tc hMerge="1">
                  <a:txBody>
                    <a:bodyPr/>
                    <a:lstStyle/>
                    <a:p>
                      <a:pPr algn="ctr"/>
                      <a:endParaRPr lang="es-ES" b="1" dirty="0">
                        <a:solidFill>
                          <a:srgbClr val="7030A0"/>
                        </a:solidFill>
                      </a:endParaRPr>
                    </a:p>
                  </a:txBody>
                  <a:tcPr/>
                </a:tc>
              </a:tr>
              <a:tr h="930635">
                <a:tc>
                  <a:txBody>
                    <a:bodyPr/>
                    <a:lstStyle/>
                    <a:p>
                      <a:pPr algn="just">
                        <a:lnSpc>
                          <a:spcPct val="107000"/>
                        </a:lnSpc>
                        <a:spcAft>
                          <a:spcPts val="0"/>
                        </a:spcAft>
                      </a:pPr>
                      <a:r>
                        <a:rPr lang="es-ES" sz="1800" dirty="0">
                          <a:effectLst/>
                          <a:latin typeface="Arial" panose="020B0604020202020204" pitchFamily="34" charset="0"/>
                          <a:ea typeface="Calibri" panose="020F0502020204030204" pitchFamily="34" charset="0"/>
                          <a:cs typeface="Times New Roman" panose="02020603050405020304" pitchFamily="18" charset="0"/>
                        </a:rPr>
                        <a:t>Jn 1.1</a:t>
                      </a:r>
                      <a:endParaRPr lang="es-ES"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s-ES" sz="1800" dirty="0">
                          <a:effectLst/>
                          <a:latin typeface="Arial" panose="020B0604020202020204" pitchFamily="34" charset="0"/>
                          <a:ea typeface="Calibri" panose="020F0502020204030204" pitchFamily="34" charset="0"/>
                          <a:cs typeface="Times New Roman" panose="02020603050405020304" pitchFamily="18" charset="0"/>
                        </a:rPr>
                        <a:t>Gn 2.24</a:t>
                      </a:r>
                      <a:endParaRPr lang="es-ES"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s-ES" sz="1800" dirty="0">
                          <a:effectLst/>
                          <a:latin typeface="Arial" panose="020B0604020202020204" pitchFamily="34" charset="0"/>
                          <a:ea typeface="Calibri" panose="020F0502020204030204" pitchFamily="34" charset="0"/>
                          <a:cs typeface="Times New Roman" panose="02020603050405020304" pitchFamily="18" charset="0"/>
                        </a:rPr>
                        <a:t>Dt 6.4</a:t>
                      </a:r>
                      <a:endParaRPr lang="es-E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es-ES" sz="1800" dirty="0">
                          <a:effectLst/>
                          <a:latin typeface="Arial" panose="020B0604020202020204" pitchFamily="34" charset="0"/>
                          <a:ea typeface="Calibri" panose="020F0502020204030204" pitchFamily="34" charset="0"/>
                          <a:cs typeface="Times New Roman" panose="02020603050405020304" pitchFamily="18" charset="0"/>
                        </a:rPr>
                        <a:t>1Co 8.5-6</a:t>
                      </a:r>
                      <a:endParaRPr lang="es-ES"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s-ES" sz="1800" dirty="0">
                          <a:effectLst/>
                          <a:latin typeface="Arial" panose="020B0604020202020204" pitchFamily="34" charset="0"/>
                          <a:ea typeface="Calibri" panose="020F0502020204030204" pitchFamily="34" charset="0"/>
                          <a:cs typeface="Times New Roman" panose="02020603050405020304" pitchFamily="18" charset="0"/>
                        </a:rPr>
                        <a:t>Jn 10.30</a:t>
                      </a:r>
                      <a:endParaRPr lang="es-ES"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s-ES" sz="1800" dirty="0">
                          <a:effectLst/>
                          <a:latin typeface="Arial" panose="020B0604020202020204" pitchFamily="34" charset="0"/>
                          <a:ea typeface="Calibri" panose="020F0502020204030204" pitchFamily="34" charset="0"/>
                          <a:cs typeface="Times New Roman" panose="02020603050405020304" pitchFamily="18" charset="0"/>
                        </a:rPr>
                        <a:t>Ef 4.5</a:t>
                      </a:r>
                      <a:endParaRPr lang="es-E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xmlns="" val="3639872359"/>
      </p:ext>
    </p:extLst>
  </p:cSld>
  <p:clrMapOvr>
    <a:masterClrMapping/>
  </p:clrMapOvr>
  <mc:AlternateContent xmlns:mc="http://schemas.openxmlformats.org/markup-compatibility/2006">
    <mc:Choice xmlns:p14="http://schemas.microsoft.com/office/powerpoint/2010/main" xmlns="" Requires="p14">
      <p:transition spd="slow" p14:dur="2500">
        <p:checker/>
      </p:transition>
    </mc:Choice>
    <mc:Fallback>
      <p:transition spd="slow">
        <p:checker/>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rtlCol="0"/>
          <a:lstStyle/>
          <a:p>
            <a:pPr rtl="0"/>
            <a:endParaRPr lang="es-ES" b="1" dirty="0">
              <a:solidFill>
                <a:schemeClr val="accent3">
                  <a:lumMod val="60000"/>
                  <a:lumOff val="40000"/>
                </a:schemeClr>
              </a:solidFill>
            </a:endParaRPr>
          </a:p>
        </p:txBody>
      </p:sp>
      <p:sp>
        <p:nvSpPr>
          <p:cNvPr id="3" name="Elipse 2"/>
          <p:cNvSpPr/>
          <p:nvPr/>
        </p:nvSpPr>
        <p:spPr>
          <a:xfrm>
            <a:off x="400050" y="2390775"/>
            <a:ext cx="3533775" cy="3886200"/>
          </a:xfrm>
          <a:prstGeom prst="ellipse">
            <a:avLst/>
          </a:prstGeom>
          <a:noFill/>
          <a:ln w="762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9600" b="1" dirty="0" smtClean="0">
                <a:solidFill>
                  <a:srgbClr val="C00000"/>
                </a:solidFill>
              </a:rPr>
              <a:t>2</a:t>
            </a:r>
            <a:endParaRPr lang="es-ES" sz="9600" b="1" dirty="0"/>
          </a:p>
        </p:txBody>
      </p:sp>
      <p:graphicFrame>
        <p:nvGraphicFramePr>
          <p:cNvPr id="7" name="Marcador de contenido 6"/>
          <p:cNvGraphicFramePr>
            <a:graphicFrameLocks noGrp="1"/>
          </p:cNvGraphicFramePr>
          <p:nvPr>
            <p:ph idx="1"/>
            <p:extLst>
              <p:ext uri="{D42A27DB-BD31-4B8C-83A1-F6EECF244321}">
                <p14:modId xmlns:p14="http://schemas.microsoft.com/office/powerpoint/2010/main" xmlns="" val="1045994332"/>
              </p:ext>
            </p:extLst>
          </p:nvPr>
        </p:nvGraphicFramePr>
        <p:xfrm>
          <a:off x="4638676" y="1828796"/>
          <a:ext cx="6257924" cy="4826248"/>
        </p:xfrm>
        <a:graphic>
          <a:graphicData uri="http://schemas.openxmlformats.org/drawingml/2006/table">
            <a:tbl>
              <a:tblPr firstRow="1" bandRow="1">
                <a:tableStyleId>{C4B1156A-380E-4F78-BDF5-A606A8083BF9}</a:tableStyleId>
              </a:tblPr>
              <a:tblGrid>
                <a:gridCol w="3128962"/>
                <a:gridCol w="3128962"/>
              </a:tblGrid>
              <a:tr h="429695">
                <a:tc gridSpan="2">
                  <a:txBody>
                    <a:bodyPr/>
                    <a:lstStyle/>
                    <a:p>
                      <a:pPr algn="ctr"/>
                      <a:r>
                        <a:rPr lang="es-ES" dirty="0" smtClean="0">
                          <a:solidFill>
                            <a:srgbClr val="7030A0"/>
                          </a:solidFill>
                        </a:rPr>
                        <a:t>SIGNIFICADO</a:t>
                      </a:r>
                      <a:endParaRPr lang="es-ES" dirty="0">
                        <a:solidFill>
                          <a:srgbClr val="7030A0"/>
                        </a:solidFill>
                      </a:endParaRPr>
                    </a:p>
                  </a:txBody>
                  <a:tcPr/>
                </a:tc>
                <a:tc hMerge="1">
                  <a:txBody>
                    <a:bodyPr/>
                    <a:lstStyle/>
                    <a:p>
                      <a:pPr algn="ctr"/>
                      <a:endParaRPr lang="es-ES" dirty="0">
                        <a:solidFill>
                          <a:srgbClr val="7030A0"/>
                        </a:solidFill>
                      </a:endParaRPr>
                    </a:p>
                  </a:txBody>
                  <a:tcPr/>
                </a:tc>
              </a:tr>
              <a:tr h="1304757">
                <a:tc>
                  <a:txBody>
                    <a:bodyPr/>
                    <a:lstStyle/>
                    <a:p>
                      <a:pPr algn="just">
                        <a:lnSpc>
                          <a:spcPct val="107000"/>
                        </a:lnSpc>
                        <a:spcAft>
                          <a:spcPts val="0"/>
                        </a:spcAft>
                      </a:pPr>
                      <a:r>
                        <a:rPr lang="es-ES" sz="1600" dirty="0">
                          <a:effectLst/>
                          <a:latin typeface="Arial" panose="020B0604020202020204" pitchFamily="34" charset="0"/>
                          <a:ea typeface="Calibri" panose="020F0502020204030204" pitchFamily="34" charset="0"/>
                          <a:cs typeface="Times New Roman" panose="02020603050405020304" pitchFamily="18" charset="0"/>
                        </a:rPr>
                        <a:t>AYUDA</a:t>
                      </a:r>
                      <a:endParaRPr lang="es-ES"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s-ES" sz="1600" dirty="0">
                          <a:effectLst/>
                          <a:latin typeface="Arial" panose="020B0604020202020204" pitchFamily="34" charset="0"/>
                          <a:ea typeface="Calibri" panose="020F0502020204030204" pitchFamily="34" charset="0"/>
                          <a:cs typeface="Times New Roman" panose="02020603050405020304" pitchFamily="18" charset="0"/>
                        </a:rPr>
                        <a:t>COMUNIÓN</a:t>
                      </a:r>
                      <a:endParaRPr lang="es-ES"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s-ES" sz="1600" dirty="0">
                          <a:effectLst/>
                          <a:latin typeface="Arial" panose="020B0604020202020204" pitchFamily="34" charset="0"/>
                          <a:ea typeface="Calibri" panose="020F0502020204030204" pitchFamily="34" charset="0"/>
                          <a:cs typeface="Times New Roman" panose="02020603050405020304" pitchFamily="18" charset="0"/>
                        </a:rPr>
                        <a:t>COMPAÑERISMO</a:t>
                      </a:r>
                      <a:endParaRPr lang="es-ES"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s-ES" sz="1600" dirty="0">
                          <a:effectLst/>
                          <a:latin typeface="Arial" panose="020B0604020202020204" pitchFamily="34" charset="0"/>
                          <a:ea typeface="Calibri" panose="020F0502020204030204" pitchFamily="34" charset="0"/>
                          <a:cs typeface="Times New Roman" panose="02020603050405020304" pitchFamily="18" charset="0"/>
                        </a:rPr>
                        <a:t>AMISTAD</a:t>
                      </a:r>
                      <a:endParaRPr lang="es-ES"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s-ES" sz="1600" dirty="0">
                          <a:effectLst/>
                          <a:latin typeface="Arial" panose="020B0604020202020204" pitchFamily="34" charset="0"/>
                          <a:ea typeface="Calibri" panose="020F0502020204030204" pitchFamily="34" charset="0"/>
                          <a:cs typeface="Times New Roman" panose="02020603050405020304" pitchFamily="18" charset="0"/>
                        </a:rPr>
                        <a:t>TESTIMONIO ADECUADO</a:t>
                      </a:r>
                      <a:endParaRPr lang="es-E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es-ES" sz="1600" dirty="0">
                          <a:effectLst/>
                          <a:latin typeface="Arial" panose="020B0604020202020204" pitchFamily="34" charset="0"/>
                          <a:ea typeface="Calibri" panose="020F0502020204030204" pitchFamily="34" charset="0"/>
                          <a:cs typeface="Times New Roman" panose="02020603050405020304" pitchFamily="18" charset="0"/>
                        </a:rPr>
                        <a:t>DESUNIÓN</a:t>
                      </a:r>
                      <a:endParaRPr lang="es-ES"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s-ES" sz="1600" dirty="0">
                          <a:effectLst/>
                          <a:latin typeface="Arial" panose="020B0604020202020204" pitchFamily="34" charset="0"/>
                          <a:ea typeface="Calibri" panose="020F0502020204030204" pitchFamily="34" charset="0"/>
                          <a:cs typeface="Times New Roman" panose="02020603050405020304" pitchFamily="18" charset="0"/>
                        </a:rPr>
                        <a:t>DIVISIÓN</a:t>
                      </a:r>
                      <a:endParaRPr lang="es-ES"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s-ES" sz="1600" dirty="0">
                          <a:effectLst/>
                          <a:latin typeface="Arial" panose="020B0604020202020204" pitchFamily="34" charset="0"/>
                          <a:ea typeface="Calibri" panose="020F0502020204030204" pitchFamily="34" charset="0"/>
                          <a:cs typeface="Times New Roman" panose="02020603050405020304" pitchFamily="18" charset="0"/>
                        </a:rPr>
                        <a:t>SEPARACIÓN</a:t>
                      </a:r>
                      <a:endParaRPr lang="es-ES"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s-ES" sz="1600" dirty="0">
                          <a:effectLst/>
                          <a:latin typeface="Arial" panose="020B0604020202020204" pitchFamily="34" charset="0"/>
                          <a:ea typeface="Calibri" panose="020F0502020204030204" pitchFamily="34" charset="0"/>
                          <a:cs typeface="Times New Roman" panose="02020603050405020304" pitchFamily="18" charset="0"/>
                        </a:rPr>
                        <a:t>ENEMISTAD</a:t>
                      </a:r>
                      <a:endParaRPr lang="es-ES"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s-ES" sz="1600" dirty="0">
                          <a:effectLst/>
                          <a:latin typeface="Arial" panose="020B0604020202020204" pitchFamily="34" charset="0"/>
                          <a:ea typeface="Calibri" panose="020F0502020204030204" pitchFamily="34" charset="0"/>
                          <a:cs typeface="Times New Roman" panose="02020603050405020304" pitchFamily="18" charset="0"/>
                        </a:rPr>
                        <a:t>DUALIDAD</a:t>
                      </a:r>
                      <a:endParaRPr lang="es-E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429695">
                <a:tc gridSpan="2">
                  <a:txBody>
                    <a:bodyPr/>
                    <a:lstStyle/>
                    <a:p>
                      <a:pPr algn="ctr"/>
                      <a:r>
                        <a:rPr lang="es-ES" b="1" dirty="0" smtClean="0">
                          <a:solidFill>
                            <a:srgbClr val="7030A0"/>
                          </a:solidFill>
                        </a:rPr>
                        <a:t>EJEMPLOS</a:t>
                      </a:r>
                      <a:endParaRPr lang="es-ES" b="1" dirty="0">
                        <a:solidFill>
                          <a:srgbClr val="7030A0"/>
                        </a:solidFill>
                      </a:endParaRPr>
                    </a:p>
                  </a:txBody>
                  <a:tcPr/>
                </a:tc>
                <a:tc hMerge="1">
                  <a:txBody>
                    <a:bodyPr/>
                    <a:lstStyle/>
                    <a:p>
                      <a:pPr algn="ctr"/>
                      <a:endParaRPr lang="es-ES" b="1" dirty="0">
                        <a:solidFill>
                          <a:srgbClr val="7030A0"/>
                        </a:solidFill>
                      </a:endParaRPr>
                    </a:p>
                  </a:txBody>
                  <a:tcPr/>
                </a:tc>
              </a:tr>
              <a:tr h="1123727">
                <a:tc gridSpan="2">
                  <a:txBody>
                    <a:bodyPr/>
                    <a:lstStyle/>
                    <a:p>
                      <a:r>
                        <a:rPr lang="es-ES" dirty="0" smtClean="0"/>
                        <a:t>Caín y Abel</a:t>
                      </a:r>
                    </a:p>
                    <a:p>
                      <a:r>
                        <a:rPr lang="es-ES" dirty="0" smtClean="0"/>
                        <a:t>Ismael Isaac</a:t>
                      </a:r>
                    </a:p>
                    <a:p>
                      <a:r>
                        <a:rPr lang="es-ES" dirty="0" smtClean="0"/>
                        <a:t>Caleb y Josué</a:t>
                      </a:r>
                    </a:p>
                    <a:p>
                      <a:r>
                        <a:rPr lang="es-ES" dirty="0" smtClean="0"/>
                        <a:t>2 testigos</a:t>
                      </a:r>
                    </a:p>
                  </a:txBody>
                  <a:tcPr/>
                </a:tc>
                <a:tc hMerge="1">
                  <a:txBody>
                    <a:bodyPr/>
                    <a:lstStyle/>
                    <a:p>
                      <a:endParaRPr lang="es-ES" dirty="0"/>
                    </a:p>
                  </a:txBody>
                  <a:tcPr/>
                </a:tc>
              </a:tr>
              <a:tr h="429695">
                <a:tc gridSpan="2">
                  <a:txBody>
                    <a:bodyPr/>
                    <a:lstStyle/>
                    <a:p>
                      <a:pPr algn="ctr"/>
                      <a:r>
                        <a:rPr lang="es-ES" b="1" dirty="0" smtClean="0">
                          <a:solidFill>
                            <a:srgbClr val="7030A0"/>
                          </a:solidFill>
                        </a:rPr>
                        <a:t>CITAS</a:t>
                      </a:r>
                      <a:endParaRPr lang="es-ES" b="1" dirty="0">
                        <a:solidFill>
                          <a:srgbClr val="7030A0"/>
                        </a:solidFill>
                      </a:endParaRPr>
                    </a:p>
                  </a:txBody>
                  <a:tcPr/>
                </a:tc>
                <a:tc hMerge="1">
                  <a:txBody>
                    <a:bodyPr/>
                    <a:lstStyle/>
                    <a:p>
                      <a:pPr algn="ctr"/>
                      <a:endParaRPr lang="es-ES" b="1" dirty="0">
                        <a:solidFill>
                          <a:srgbClr val="7030A0"/>
                        </a:solidFill>
                      </a:endParaRPr>
                    </a:p>
                  </a:txBody>
                  <a:tcPr/>
                </a:tc>
              </a:tr>
              <a:tr h="930635">
                <a:tc>
                  <a:txBody>
                    <a:bodyPr/>
                    <a:lstStyle/>
                    <a:p>
                      <a:pPr algn="just">
                        <a:lnSpc>
                          <a:spcPct val="107000"/>
                        </a:lnSpc>
                        <a:spcAft>
                          <a:spcPts val="0"/>
                        </a:spcAft>
                      </a:pPr>
                      <a:r>
                        <a:rPr lang="es-ES" sz="1600" dirty="0">
                          <a:effectLst/>
                          <a:latin typeface="Arial" panose="020B0604020202020204" pitchFamily="34" charset="0"/>
                          <a:ea typeface="Calibri" panose="020F0502020204030204" pitchFamily="34" charset="0"/>
                          <a:cs typeface="Times New Roman" panose="02020603050405020304" pitchFamily="18" charset="0"/>
                        </a:rPr>
                        <a:t>2 Cor 13.11</a:t>
                      </a:r>
                      <a:endParaRPr lang="es-ES"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s-ES" sz="1600" dirty="0">
                          <a:effectLst/>
                          <a:latin typeface="Arial" panose="020B0604020202020204" pitchFamily="34" charset="0"/>
                          <a:ea typeface="Calibri" panose="020F0502020204030204" pitchFamily="34" charset="0"/>
                          <a:cs typeface="Times New Roman" panose="02020603050405020304" pitchFamily="18" charset="0"/>
                        </a:rPr>
                        <a:t>Nm 14. 6-9</a:t>
                      </a:r>
                      <a:endParaRPr lang="es-ES"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s-ES" sz="1600" dirty="0">
                          <a:effectLst/>
                          <a:latin typeface="Arial" panose="020B0604020202020204" pitchFamily="34" charset="0"/>
                          <a:ea typeface="Calibri" panose="020F0502020204030204" pitchFamily="34" charset="0"/>
                          <a:cs typeface="Times New Roman" panose="02020603050405020304" pitchFamily="18" charset="0"/>
                        </a:rPr>
                        <a:t>Mt 18.19</a:t>
                      </a:r>
                      <a:endParaRPr lang="es-ES"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s-ES" sz="1600" dirty="0">
                          <a:effectLst/>
                          <a:latin typeface="Arial" panose="020B0604020202020204" pitchFamily="34" charset="0"/>
                          <a:ea typeface="Calibri" panose="020F0502020204030204" pitchFamily="34" charset="0"/>
                          <a:cs typeface="Times New Roman" panose="02020603050405020304" pitchFamily="18" charset="0"/>
                        </a:rPr>
                        <a:t>Ct 5.2</a:t>
                      </a:r>
                      <a:endParaRPr lang="es-E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es-ES" sz="1600" dirty="0">
                          <a:effectLst/>
                          <a:latin typeface="Arial" panose="020B0604020202020204" pitchFamily="34" charset="0"/>
                          <a:ea typeface="Calibri" panose="020F0502020204030204" pitchFamily="34" charset="0"/>
                          <a:cs typeface="Times New Roman" panose="02020603050405020304" pitchFamily="18" charset="0"/>
                        </a:rPr>
                        <a:t>Qo 4.9</a:t>
                      </a:r>
                      <a:endParaRPr lang="es-ES"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s-ES" sz="1600" dirty="0">
                          <a:effectLst/>
                          <a:latin typeface="Arial" panose="020B0604020202020204" pitchFamily="34" charset="0"/>
                          <a:ea typeface="Calibri" panose="020F0502020204030204" pitchFamily="34" charset="0"/>
                          <a:cs typeface="Times New Roman" panose="02020603050405020304" pitchFamily="18" charset="0"/>
                        </a:rPr>
                        <a:t>Mt 12.25</a:t>
                      </a:r>
                      <a:endParaRPr lang="es-ES"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s-ES" sz="1600" dirty="0">
                          <a:effectLst/>
                          <a:latin typeface="Arial" panose="020B0604020202020204" pitchFamily="34" charset="0"/>
                          <a:ea typeface="Calibri" panose="020F0502020204030204" pitchFamily="34" charset="0"/>
                          <a:cs typeface="Times New Roman" panose="02020603050405020304" pitchFamily="18" charset="0"/>
                        </a:rPr>
                        <a:t>Dt 19.15</a:t>
                      </a:r>
                      <a:endParaRPr lang="es-E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xmlns="" val="2134360837"/>
      </p:ext>
    </p:extLst>
  </p:cSld>
  <p:clrMapOvr>
    <a:masterClrMapping/>
  </p:clrMapOvr>
  <mc:AlternateContent xmlns:mc="http://schemas.openxmlformats.org/markup-compatibility/2006">
    <mc:Choice xmlns:p14="http://schemas.microsoft.com/office/powerpoint/2010/main" xmlns="" Requires="p14">
      <p:transition spd="slow" p14:dur="2500">
        <p:checker/>
      </p:transition>
    </mc:Choice>
    <mc:Fallback>
      <p:transition spd="slow">
        <p:checker/>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rtlCol="0"/>
          <a:lstStyle/>
          <a:p>
            <a:pPr rtl="0"/>
            <a:endParaRPr lang="es-ES" b="1" dirty="0">
              <a:solidFill>
                <a:schemeClr val="accent3">
                  <a:lumMod val="60000"/>
                  <a:lumOff val="40000"/>
                </a:schemeClr>
              </a:solidFill>
            </a:endParaRPr>
          </a:p>
        </p:txBody>
      </p:sp>
      <p:sp>
        <p:nvSpPr>
          <p:cNvPr id="3" name="Elipse 2"/>
          <p:cNvSpPr/>
          <p:nvPr/>
        </p:nvSpPr>
        <p:spPr>
          <a:xfrm>
            <a:off x="400050" y="2390775"/>
            <a:ext cx="3533775" cy="3886200"/>
          </a:xfrm>
          <a:prstGeom prst="ellipse">
            <a:avLst/>
          </a:prstGeom>
          <a:noFill/>
          <a:ln w="762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9600" b="1" dirty="0" smtClean="0">
                <a:solidFill>
                  <a:srgbClr val="C00000"/>
                </a:solidFill>
              </a:rPr>
              <a:t>3</a:t>
            </a:r>
            <a:endParaRPr lang="es-ES" sz="9600" b="1" dirty="0"/>
          </a:p>
        </p:txBody>
      </p:sp>
      <p:graphicFrame>
        <p:nvGraphicFramePr>
          <p:cNvPr id="7" name="Marcador de contenido 6"/>
          <p:cNvGraphicFramePr>
            <a:graphicFrameLocks noGrp="1"/>
          </p:cNvGraphicFramePr>
          <p:nvPr>
            <p:ph idx="1"/>
            <p:extLst>
              <p:ext uri="{D42A27DB-BD31-4B8C-83A1-F6EECF244321}">
                <p14:modId xmlns:p14="http://schemas.microsoft.com/office/powerpoint/2010/main" xmlns="" val="3192759402"/>
              </p:ext>
            </p:extLst>
          </p:nvPr>
        </p:nvGraphicFramePr>
        <p:xfrm>
          <a:off x="4638676" y="1828796"/>
          <a:ext cx="6257924" cy="4665890"/>
        </p:xfrm>
        <a:graphic>
          <a:graphicData uri="http://schemas.openxmlformats.org/drawingml/2006/table">
            <a:tbl>
              <a:tblPr firstRow="1" bandRow="1">
                <a:tableStyleId>{C4B1156A-380E-4F78-BDF5-A606A8083BF9}</a:tableStyleId>
              </a:tblPr>
              <a:tblGrid>
                <a:gridCol w="3128962"/>
                <a:gridCol w="3128962"/>
              </a:tblGrid>
              <a:tr h="429695">
                <a:tc gridSpan="2">
                  <a:txBody>
                    <a:bodyPr/>
                    <a:lstStyle/>
                    <a:p>
                      <a:pPr algn="ctr"/>
                      <a:r>
                        <a:rPr lang="es-ES" dirty="0" smtClean="0">
                          <a:solidFill>
                            <a:srgbClr val="7030A0"/>
                          </a:solidFill>
                        </a:rPr>
                        <a:t>SIGNIFICADO</a:t>
                      </a:r>
                      <a:endParaRPr lang="es-ES" dirty="0">
                        <a:solidFill>
                          <a:srgbClr val="7030A0"/>
                        </a:solidFill>
                      </a:endParaRPr>
                    </a:p>
                  </a:txBody>
                  <a:tcPr/>
                </a:tc>
                <a:tc hMerge="1">
                  <a:txBody>
                    <a:bodyPr/>
                    <a:lstStyle/>
                    <a:p>
                      <a:pPr algn="ctr"/>
                      <a:endParaRPr lang="es-ES" dirty="0">
                        <a:solidFill>
                          <a:srgbClr val="7030A0"/>
                        </a:solidFill>
                      </a:endParaRPr>
                    </a:p>
                  </a:txBody>
                  <a:tcPr/>
                </a:tc>
              </a:tr>
              <a:tr h="1304757">
                <a:tc gridSpan="2">
                  <a:txBody>
                    <a:bodyPr/>
                    <a:lstStyle/>
                    <a:p>
                      <a:r>
                        <a:rPr lang="es-ES" dirty="0" smtClean="0"/>
                        <a:t>PLENITUD DIVINA</a:t>
                      </a:r>
                    </a:p>
                    <a:p>
                      <a:r>
                        <a:rPr lang="es-ES" dirty="0" smtClean="0"/>
                        <a:t>PERFECCIÓN EN TESTIMONIO</a:t>
                      </a:r>
                    </a:p>
                    <a:p>
                      <a:r>
                        <a:rPr lang="es-ES" dirty="0" smtClean="0"/>
                        <a:t>TRINIDAD</a:t>
                      </a:r>
                    </a:p>
                    <a:p>
                      <a:endParaRPr lang="es-ES" dirty="0"/>
                    </a:p>
                  </a:txBody>
                  <a:tcPr/>
                </a:tc>
                <a:tc hMerge="1">
                  <a:txBody>
                    <a:bodyPr/>
                    <a:lstStyle/>
                    <a:p>
                      <a:endParaRPr lang="es-ES" dirty="0"/>
                    </a:p>
                  </a:txBody>
                  <a:tcPr/>
                </a:tc>
              </a:tr>
              <a:tr h="429695">
                <a:tc gridSpan="2">
                  <a:txBody>
                    <a:bodyPr/>
                    <a:lstStyle/>
                    <a:p>
                      <a:pPr algn="ctr"/>
                      <a:r>
                        <a:rPr lang="es-ES" b="1" dirty="0" smtClean="0">
                          <a:solidFill>
                            <a:srgbClr val="7030A0"/>
                          </a:solidFill>
                        </a:rPr>
                        <a:t>EJEMPLOS</a:t>
                      </a:r>
                      <a:endParaRPr lang="es-ES" b="1" dirty="0">
                        <a:solidFill>
                          <a:srgbClr val="7030A0"/>
                        </a:solidFill>
                      </a:endParaRPr>
                    </a:p>
                  </a:txBody>
                  <a:tcPr/>
                </a:tc>
                <a:tc hMerge="1">
                  <a:txBody>
                    <a:bodyPr/>
                    <a:lstStyle/>
                    <a:p>
                      <a:pPr algn="ctr"/>
                      <a:endParaRPr lang="es-ES" b="1" dirty="0">
                        <a:solidFill>
                          <a:srgbClr val="7030A0"/>
                        </a:solidFill>
                      </a:endParaRPr>
                    </a:p>
                  </a:txBody>
                  <a:tcPr/>
                </a:tc>
              </a:tr>
              <a:tr h="1123727">
                <a:tc>
                  <a:txBody>
                    <a:bodyPr/>
                    <a:lstStyle/>
                    <a:p>
                      <a:pPr algn="just">
                        <a:lnSpc>
                          <a:spcPct val="107000"/>
                        </a:lnSpc>
                        <a:spcAft>
                          <a:spcPts val="0"/>
                        </a:spcAft>
                      </a:pPr>
                      <a:r>
                        <a:rPr lang="es-ES" sz="1400" dirty="0">
                          <a:effectLst/>
                          <a:latin typeface="Arial" panose="020B0604020202020204" pitchFamily="34" charset="0"/>
                          <a:ea typeface="Calibri" panose="020F0502020204030204" pitchFamily="34" charset="0"/>
                          <a:cs typeface="Times New Roman" panose="02020603050405020304" pitchFamily="18" charset="0"/>
                        </a:rPr>
                        <a:t>Atributos  de Dios (Omnisciencia, Omnipresencia, Omnipotencia)</a:t>
                      </a:r>
                      <a:endParaRPr lang="es-ES" sz="1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s-ES" sz="1400" dirty="0">
                          <a:effectLst/>
                          <a:latin typeface="Arial" panose="020B0604020202020204" pitchFamily="34" charset="0"/>
                          <a:ea typeface="Calibri" panose="020F0502020204030204" pitchFamily="34" charset="0"/>
                          <a:cs typeface="Times New Roman" panose="02020603050405020304" pitchFamily="18" charset="0"/>
                        </a:rPr>
                        <a:t>Reinos Naturaleza</a:t>
                      </a:r>
                      <a:endParaRPr lang="es-ES" sz="1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s-ES" sz="1400" dirty="0">
                          <a:effectLst/>
                          <a:latin typeface="Arial" panose="020B0604020202020204" pitchFamily="34" charset="0"/>
                          <a:ea typeface="Calibri" panose="020F0502020204030204" pitchFamily="34" charset="0"/>
                          <a:cs typeface="Times New Roman" panose="02020603050405020304" pitchFamily="18" charset="0"/>
                        </a:rPr>
                        <a:t>Trinidad</a:t>
                      </a:r>
                      <a:endParaRPr lang="es-ES" sz="1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s-ES" sz="1400" dirty="0">
                          <a:effectLst/>
                          <a:latin typeface="Arial" panose="020B0604020202020204" pitchFamily="34" charset="0"/>
                          <a:ea typeface="Calibri" panose="020F0502020204030204" pitchFamily="34" charset="0"/>
                          <a:cs typeface="Times New Roman" panose="02020603050405020304" pitchFamily="18" charset="0"/>
                        </a:rPr>
                        <a:t>Al tercer día resucitó</a:t>
                      </a:r>
                      <a:endParaRPr lang="es-E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es-ES" sz="1400" dirty="0">
                          <a:effectLst/>
                          <a:latin typeface="Arial" panose="020B0604020202020204" pitchFamily="34" charset="0"/>
                          <a:ea typeface="Calibri" panose="020F0502020204030204" pitchFamily="34" charset="0"/>
                          <a:cs typeface="Times New Roman" panose="02020603050405020304" pitchFamily="18" charset="0"/>
                        </a:rPr>
                        <a:t>Tentaciones (cuerpo, alma, espíritu)</a:t>
                      </a:r>
                      <a:endParaRPr lang="es-ES" sz="1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s-ES" sz="1400" dirty="0">
                          <a:effectLst/>
                          <a:latin typeface="Arial" panose="020B0604020202020204" pitchFamily="34" charset="0"/>
                          <a:ea typeface="Calibri" panose="020F0502020204030204" pitchFamily="34" charset="0"/>
                          <a:cs typeface="Times New Roman" panose="02020603050405020304" pitchFamily="18" charset="0"/>
                        </a:rPr>
                        <a:t>Partes del tabernáculo</a:t>
                      </a:r>
                      <a:endParaRPr lang="es-ES" sz="1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s-ES" sz="1400" dirty="0">
                          <a:effectLst/>
                          <a:latin typeface="Arial" panose="020B0604020202020204" pitchFamily="34" charset="0"/>
                          <a:ea typeface="Calibri" panose="020F0502020204030204" pitchFamily="34" charset="0"/>
                          <a:cs typeface="Times New Roman" panose="02020603050405020304" pitchFamily="18" charset="0"/>
                        </a:rPr>
                        <a:t>Contenido del Arca (maná, vara, Tablas)</a:t>
                      </a:r>
                      <a:endParaRPr lang="es-ES" sz="1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s-ES" sz="1400" dirty="0">
                          <a:effectLst/>
                          <a:latin typeface="Arial" panose="020B0604020202020204" pitchFamily="34" charset="0"/>
                          <a:ea typeface="Calibri" panose="020F0502020204030204" pitchFamily="34" charset="0"/>
                          <a:cs typeface="Times New Roman" panose="02020603050405020304" pitchFamily="18" charset="0"/>
                        </a:rPr>
                        <a:t>Jonás en la ballena</a:t>
                      </a:r>
                      <a:endParaRPr lang="es-E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429695">
                <a:tc gridSpan="2">
                  <a:txBody>
                    <a:bodyPr/>
                    <a:lstStyle/>
                    <a:p>
                      <a:pPr algn="ctr"/>
                      <a:r>
                        <a:rPr lang="es-ES" b="1" dirty="0" smtClean="0">
                          <a:solidFill>
                            <a:srgbClr val="7030A0"/>
                          </a:solidFill>
                        </a:rPr>
                        <a:t>CITAS</a:t>
                      </a:r>
                      <a:endParaRPr lang="es-ES" b="1" dirty="0">
                        <a:solidFill>
                          <a:srgbClr val="7030A0"/>
                        </a:solidFill>
                      </a:endParaRPr>
                    </a:p>
                  </a:txBody>
                  <a:tcPr/>
                </a:tc>
                <a:tc hMerge="1">
                  <a:txBody>
                    <a:bodyPr/>
                    <a:lstStyle/>
                    <a:p>
                      <a:pPr algn="ctr"/>
                      <a:endParaRPr lang="es-ES" b="1" dirty="0">
                        <a:solidFill>
                          <a:srgbClr val="7030A0"/>
                        </a:solidFill>
                      </a:endParaRPr>
                    </a:p>
                  </a:txBody>
                  <a:tcPr/>
                </a:tc>
              </a:tr>
              <a:tr h="930635">
                <a:tc gridSpan="2">
                  <a:txBody>
                    <a:bodyPr/>
                    <a:lstStyle/>
                    <a:p>
                      <a:r>
                        <a:rPr lang="es-ES" dirty="0" smtClean="0"/>
                        <a:t>Ap 13. 1,11</a:t>
                      </a:r>
                    </a:p>
                    <a:p>
                      <a:r>
                        <a:rPr lang="es-ES" dirty="0" smtClean="0"/>
                        <a:t>Mt 4. 4,7,10</a:t>
                      </a:r>
                    </a:p>
                    <a:p>
                      <a:endParaRPr lang="es-ES" dirty="0"/>
                    </a:p>
                  </a:txBody>
                  <a:tcPr/>
                </a:tc>
                <a:tc hMerge="1">
                  <a:txBody>
                    <a:bodyPr/>
                    <a:lstStyle/>
                    <a:p>
                      <a:endParaRPr lang="es-ES" dirty="0"/>
                    </a:p>
                  </a:txBody>
                  <a:tcPr/>
                </a:tc>
              </a:tr>
            </a:tbl>
          </a:graphicData>
        </a:graphic>
      </p:graphicFrame>
    </p:spTree>
    <p:extLst>
      <p:ext uri="{BB962C8B-B14F-4D97-AF65-F5344CB8AC3E}">
        <p14:creationId xmlns:p14="http://schemas.microsoft.com/office/powerpoint/2010/main" xmlns="" val="3414784543"/>
      </p:ext>
    </p:extLst>
  </p:cSld>
  <p:clrMapOvr>
    <a:masterClrMapping/>
  </p:clrMapOvr>
  <mc:AlternateContent xmlns:mc="http://schemas.openxmlformats.org/markup-compatibility/2006">
    <mc:Choice xmlns:p14="http://schemas.microsoft.com/office/powerpoint/2010/main" xmlns="" Requires="p14">
      <p:transition spd="slow" p14:dur="2500">
        <p:checker/>
      </p:transition>
    </mc:Choice>
    <mc:Fallback>
      <p:transition spd="slow">
        <p:checker/>
      </p:transition>
    </mc:Fallback>
  </mc:AlternateContent>
  <p:timing>
    <p:tnLst>
      <p:par>
        <p:cTn id="1" dur="indefinite" restart="never" nodeType="tmRoot"/>
      </p:par>
    </p:tnLst>
  </p:timing>
</p:sld>
</file>

<file path=ppt/theme/theme1.xml><?xml version="1.0" encoding="utf-8"?>
<a:theme xmlns:a="http://schemas.openxmlformats.org/drawingml/2006/main" name="Dirección de ventas 16 X 9">
  <a:themeElements>
    <a:clrScheme name="SalesDirection">
      <a:dk1>
        <a:srgbClr val="595959"/>
      </a:dk1>
      <a:lt1>
        <a:sysClr val="window" lastClr="FFFFFF"/>
      </a:lt1>
      <a:dk2>
        <a:srgbClr val="000000"/>
      </a:dk2>
      <a:lt2>
        <a:srgbClr val="F2F2F2"/>
      </a:lt2>
      <a:accent1>
        <a:srgbClr val="1EB8C1"/>
      </a:accent1>
      <a:accent2>
        <a:srgbClr val="EF7920"/>
      </a:accent2>
      <a:accent3>
        <a:srgbClr val="EFC119"/>
      </a:accent3>
      <a:accent4>
        <a:srgbClr val="969890"/>
      </a:accent4>
      <a:accent5>
        <a:srgbClr val="50B4F2"/>
      </a:accent5>
      <a:accent6>
        <a:srgbClr val="C05A3A"/>
      </a:accent6>
      <a:hlink>
        <a:srgbClr val="EFC119"/>
      </a:hlink>
      <a:folHlink>
        <a:srgbClr val="969890"/>
      </a:folHlink>
    </a:clrScheme>
    <a:fontScheme name="Book Antiqua">
      <a:majorFont>
        <a:latin typeface="Book Antiqua"/>
        <a:ea typeface=""/>
        <a:cs typeface=""/>
      </a:majorFont>
      <a:minorFont>
        <a:latin typeface="Book Antiqu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_16309194_TF03431374.potx" id="{2F4881FE-CC89-4BA2-8CDB-3DBC2C76D3AE}" vid="{483BB0BA-DA05-41FE-B907-E782209F8221}"/>
    </a:ext>
  </a:extLst>
</a:theme>
</file>

<file path=ppt/theme/theme2.xml><?xml version="1.0" encoding="utf-8"?>
<a:theme xmlns:a="http://schemas.openxmlformats.org/drawingml/2006/main" name="Tema de Office">
  <a:themeElements>
    <a:clrScheme name="SalesDirection">
      <a:dk1>
        <a:srgbClr val="595959"/>
      </a:dk1>
      <a:lt1>
        <a:sysClr val="window" lastClr="FFFFFF"/>
      </a:lt1>
      <a:dk2>
        <a:srgbClr val="000000"/>
      </a:dk2>
      <a:lt2>
        <a:srgbClr val="F2F2F2"/>
      </a:lt2>
      <a:accent1>
        <a:srgbClr val="1EB8C1"/>
      </a:accent1>
      <a:accent2>
        <a:srgbClr val="EF7920"/>
      </a:accent2>
      <a:accent3>
        <a:srgbClr val="EFC119"/>
      </a:accent3>
      <a:accent4>
        <a:srgbClr val="969890"/>
      </a:accent4>
      <a:accent5>
        <a:srgbClr val="50B4F2"/>
      </a:accent5>
      <a:accent6>
        <a:srgbClr val="C05A3A"/>
      </a:accent6>
      <a:hlink>
        <a:srgbClr val="EFC119"/>
      </a:hlink>
      <a:folHlink>
        <a:srgbClr val="969890"/>
      </a:folHlink>
    </a:clrScheme>
    <a:fontScheme name="Book Antiqua">
      <a:majorFont>
        <a:latin typeface="Book Antiqua"/>
        <a:ea typeface=""/>
        <a:cs typeface=""/>
      </a:majorFont>
      <a:minorFont>
        <a:latin typeface="Book Antiqu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Tema de Office">
  <a:themeElements>
    <a:clrScheme name="SalesDirection">
      <a:dk1>
        <a:srgbClr val="595959"/>
      </a:dk1>
      <a:lt1>
        <a:sysClr val="window" lastClr="FFFFFF"/>
      </a:lt1>
      <a:dk2>
        <a:srgbClr val="000000"/>
      </a:dk2>
      <a:lt2>
        <a:srgbClr val="F2F2F2"/>
      </a:lt2>
      <a:accent1>
        <a:srgbClr val="1EB8C1"/>
      </a:accent1>
      <a:accent2>
        <a:srgbClr val="EF7920"/>
      </a:accent2>
      <a:accent3>
        <a:srgbClr val="EFC119"/>
      </a:accent3>
      <a:accent4>
        <a:srgbClr val="969890"/>
      </a:accent4>
      <a:accent5>
        <a:srgbClr val="50B4F2"/>
      </a:accent5>
      <a:accent6>
        <a:srgbClr val="C05A3A"/>
      </a:accent6>
      <a:hlink>
        <a:srgbClr val="EFC119"/>
      </a:hlink>
      <a:folHlink>
        <a:srgbClr val="969890"/>
      </a:folHlink>
    </a:clrScheme>
    <a:fontScheme name="Book Antiqua">
      <a:majorFont>
        <a:latin typeface="Book Antiqua"/>
        <a:ea typeface=""/>
        <a:cs typeface=""/>
      </a:majorFont>
      <a:minorFont>
        <a:latin typeface="Book Antiqu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Presentación de dirección empresarial (panorámica)</Template>
  <TotalTime>219</TotalTime>
  <Words>1676</Words>
  <Application>Microsoft Office PowerPoint</Application>
  <PresentationFormat>Personalizado</PresentationFormat>
  <Paragraphs>598</Paragraphs>
  <Slides>47</Slides>
  <Notes>42</Notes>
  <HiddenSlides>0</HiddenSlides>
  <MMClips>0</MMClips>
  <ScaleCrop>false</ScaleCrop>
  <HeadingPairs>
    <vt:vector size="4" baseType="variant">
      <vt:variant>
        <vt:lpstr>Tema</vt:lpstr>
      </vt:variant>
      <vt:variant>
        <vt:i4>1</vt:i4>
      </vt:variant>
      <vt:variant>
        <vt:lpstr>Títulos de diapositiva</vt:lpstr>
      </vt:variant>
      <vt:variant>
        <vt:i4>47</vt:i4>
      </vt:variant>
    </vt:vector>
  </HeadingPairs>
  <TitlesOfParts>
    <vt:vector size="48" baseType="lpstr">
      <vt:lpstr>Dirección de ventas 16 X 9</vt:lpstr>
      <vt:lpstr>SÍMBOLOS DEL APOCALIPSIS</vt:lpstr>
      <vt:lpstr>LOS NÚMEROS EN LA BIBLIA. SENTIDO</vt:lpstr>
      <vt:lpstr>LOS NÚMEROS EN LA BIBLIA. SENTIDO</vt:lpstr>
      <vt:lpstr>LOS NÚMEROS EN LA BIBLIA. SENTIDO</vt:lpstr>
      <vt:lpstr>LOS NÚMEROS EN LA BIBLIA. SENTIDO</vt:lpstr>
      <vt:lpstr>LOS NÚMEROS EN EL APOCALIPSIS</vt:lpstr>
      <vt:lpstr>Diapositiva 7</vt:lpstr>
      <vt:lpstr>Diapositiva 8</vt:lpstr>
      <vt:lpstr>Diapositiva 9</vt:lpstr>
      <vt:lpstr>Diapositiva 10</vt:lpstr>
      <vt:lpstr>Diapositiva 11</vt:lpstr>
      <vt:lpstr>Diapositiva 12</vt:lpstr>
      <vt:lpstr>Diapositiva 13</vt:lpstr>
      <vt:lpstr>Diapositiva 14</vt:lpstr>
      <vt:lpstr>Diapositiva 15</vt:lpstr>
      <vt:lpstr>Diapositiva 16</vt:lpstr>
      <vt:lpstr>Diapositiva 17</vt:lpstr>
      <vt:lpstr>Diapositiva 18</vt:lpstr>
      <vt:lpstr>Diapositiva 19</vt:lpstr>
      <vt:lpstr>Diapositiva 20</vt:lpstr>
      <vt:lpstr>Diapositiva 21</vt:lpstr>
      <vt:lpstr>Diapositiva 22</vt:lpstr>
      <vt:lpstr>Diapositiva 23</vt:lpstr>
      <vt:lpstr>Diapositiva 24</vt:lpstr>
      <vt:lpstr>Diapositiva 25</vt:lpstr>
      <vt:lpstr>Diapositiva 26</vt:lpstr>
      <vt:lpstr>Diapositiva 27</vt:lpstr>
      <vt:lpstr>Diapositiva 28</vt:lpstr>
      <vt:lpstr>Diapositiva 29</vt:lpstr>
      <vt:lpstr>Diapositiva 30</vt:lpstr>
      <vt:lpstr>Diapositiva 31</vt:lpstr>
      <vt:lpstr>Diapositiva 32</vt:lpstr>
      <vt:lpstr>Diapositiva 33</vt:lpstr>
      <vt:lpstr>Diapositiva 34</vt:lpstr>
      <vt:lpstr>Diapositiva 35</vt:lpstr>
      <vt:lpstr>Diapositiva 36</vt:lpstr>
      <vt:lpstr>Diapositiva 37</vt:lpstr>
      <vt:lpstr>Diapositiva 38</vt:lpstr>
      <vt:lpstr>Diapositiva 39</vt:lpstr>
      <vt:lpstr>Diapositiva 40</vt:lpstr>
      <vt:lpstr>Diapositiva 41</vt:lpstr>
      <vt:lpstr>Diapositiva 42</vt:lpstr>
      <vt:lpstr>Diapositiva 43</vt:lpstr>
      <vt:lpstr>Diapositiva 44</vt:lpstr>
      <vt:lpstr>Diapositiva 45</vt:lpstr>
      <vt:lpstr>Diapositiva 46</vt:lpstr>
      <vt:lpstr>Diapositiva 47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SÍMBOLOS DEL APOCALIPSIS</dc:title>
  <dc:creator>Cuenta Microsoft</dc:creator>
  <cp:lastModifiedBy>Manuel Hernandez</cp:lastModifiedBy>
  <cp:revision>21</cp:revision>
  <dcterms:created xsi:type="dcterms:W3CDTF">2021-11-18T12:24:30Z</dcterms:created>
  <dcterms:modified xsi:type="dcterms:W3CDTF">2022-05-04T10:50:33Z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nternalTags">
    <vt:lpwstr/>
  </property>
  <property fmtid="{D5CDD505-2E9C-101B-9397-08002B2CF9AE}" pid="3" name="ContentTypeId">
    <vt:lpwstr>0x010100AA3F7D94069FF64A86F7DFF56D60E3BE</vt:lpwstr>
  </property>
  <property fmtid="{D5CDD505-2E9C-101B-9397-08002B2CF9AE}" pid="4" name="FeatureTags">
    <vt:lpwstr/>
  </property>
  <property fmtid="{D5CDD505-2E9C-101B-9397-08002B2CF9AE}" pid="5" name="LocalizationTags">
    <vt:lpwstr/>
  </property>
  <property fmtid="{D5CDD505-2E9C-101B-9397-08002B2CF9AE}" pid="6" name="ScenarioTags">
    <vt:lpwstr/>
  </property>
  <property fmtid="{D5CDD505-2E9C-101B-9397-08002B2CF9AE}" pid="7" name="CampaignTags">
    <vt:lpwstr/>
  </property>
</Properties>
</file>