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32"/>
  </p:notesMasterIdLst>
  <p:handoutMasterIdLst>
    <p:handoutMasterId r:id="rId33"/>
  </p:handoutMasterIdLst>
  <p:sldIdLst>
    <p:sldId id="256" r:id="rId5"/>
    <p:sldId id="267" r:id="rId6"/>
    <p:sldId id="268" r:id="rId7"/>
    <p:sldId id="269" r:id="rId8"/>
    <p:sldId id="270" r:id="rId9"/>
    <p:sldId id="271" r:id="rId10"/>
    <p:sldId id="272" r:id="rId11"/>
    <p:sldId id="266" r:id="rId12"/>
    <p:sldId id="273" r:id="rId13"/>
    <p:sldId id="274" r:id="rId14"/>
    <p:sldId id="275" r:id="rId15"/>
    <p:sldId id="276" r:id="rId16"/>
    <p:sldId id="277" r:id="rId17"/>
    <p:sldId id="281" r:id="rId18"/>
    <p:sldId id="279" r:id="rId19"/>
    <p:sldId id="280" r:id="rId20"/>
    <p:sldId id="278" r:id="rId21"/>
    <p:sldId id="282" r:id="rId22"/>
    <p:sldId id="283" r:id="rId23"/>
    <p:sldId id="284" r:id="rId24"/>
    <p:sldId id="285" r:id="rId25"/>
    <p:sldId id="286" r:id="rId26"/>
    <p:sldId id="287" r:id="rId27"/>
    <p:sldId id="289" r:id="rId28"/>
    <p:sldId id="290" r:id="rId29"/>
    <p:sldId id="288" r:id="rId30"/>
    <p:sldId id="263" r:id="rId31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1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DF9D239C-1190-43A9-AE2F-2A428BF78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CCAC6CE9-384C-4E83-A2DA-DEBAE16419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9F477-2BDD-4626-A63E-63E474AB0704}" type="datetimeFigureOut">
              <a:rPr lang="es-ES" smtClean="0"/>
              <a:pPr/>
              <a:t>04/05/2022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78772BCF-F8C0-48E5-BCA9-5E1D271920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0D634DB-2A2B-49F2-A29E-1FE446F9BF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37EA4-D327-44B5-9754-F695353D097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4852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3A8D7-F291-40E8-82E2-9D068E3C320E}" type="datetimeFigureOut">
              <a:rPr lang="es-ES" smtClean="0"/>
              <a:pPr/>
              <a:t>04/05/2022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E6B04-FF94-4824-8AC7-B357DFA5D20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74096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74920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48910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28559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883959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75110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84817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94963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37102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176353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92352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556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73732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47639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12430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30679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31979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42973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62975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37180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30582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9803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8879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2355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114362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37918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60319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6314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0E7F622B-E6B4-4F80-8BBF-81F0DC9806D7}" type="datetime1">
              <a:rPr lang="es-ES" noProof="0" smtClean="0"/>
              <a:pPr rtl="0"/>
              <a:t>04/05/2022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640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ángulo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ángulo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97D87636-8F03-4ABF-A4F8-50139785D1FF}" type="datetime1">
              <a:rPr lang="es-ES" noProof="0" smtClean="0"/>
              <a:pPr rtl="0"/>
              <a:t>04/05/2022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31" name="Conector recto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158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F45FF8-8742-4901-8D0E-C0713086BBD9}" type="datetime1">
              <a:rPr lang="es-ES" noProof="0" smtClean="0"/>
              <a:pPr rtl="0"/>
              <a:t>04/05/2022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33" name="Conector recto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35688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995A53-3E49-4F2C-A8F9-FE8CCAEAEA7C}" type="datetime1">
              <a:rPr lang="es-ES" noProof="0" smtClean="0"/>
              <a:pPr rtl="0"/>
              <a:t>04/05/2022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013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E03627-6263-414B-B952-C81F45D1288D}" type="datetime1">
              <a:rPr lang="es-ES" noProof="0" smtClean="0"/>
              <a:pPr rtl="0"/>
              <a:t>04/05/2022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27775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BF822C-B2F2-4DB2-B61E-64497095D021}" type="datetime1">
              <a:rPr lang="es-ES" noProof="0" smtClean="0"/>
              <a:pPr rtl="0"/>
              <a:t>04/05/2022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98174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88CE40-1FB4-4444-992F-B28C07C8A7BB}" type="datetime1">
              <a:rPr lang="es-ES" noProof="0" smtClean="0"/>
              <a:pPr rtl="0"/>
              <a:t>04/05/2022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45395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F87F5E-3F3E-4EF8-8C6C-BC05FAB4719B}" type="datetime1">
              <a:rPr lang="es-ES" noProof="0" smtClean="0"/>
              <a:pPr rtl="0"/>
              <a:t>04/05/2022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 </a:t>
            </a:r>
          </a:p>
        </p:txBody>
      </p:sp>
    </p:spTree>
    <p:extLst>
      <p:ext uri="{BB962C8B-B14F-4D97-AF65-F5344CB8AC3E}">
        <p14:creationId xmlns:p14="http://schemas.microsoft.com/office/powerpoint/2010/main" xmlns="" val="377124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0D5B8F-5073-42FA-8A4F-25EF6A835D7E}" type="datetime1">
              <a:rPr lang="es-ES" noProof="0" smtClean="0"/>
              <a:pPr rtl="0"/>
              <a:t>04/05/2022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328165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y galería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890F71-96A5-4A35-A2E3-C85E7E8C4C71}" type="datetime1">
              <a:rPr lang="es-ES" noProof="0" smtClean="0"/>
              <a:pPr rtl="0"/>
              <a:t>04/05/2022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Marcador de contenido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texto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Marcador de texto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224270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06768A12-3652-457F-9AFE-E44E47D90EAE}" type="datetime1">
              <a:rPr lang="es-ES" noProof="0" smtClean="0"/>
              <a:pPr rtl="0"/>
              <a:t>04/05/2022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PASAPALABRA</a:t>
            </a:r>
            <a:br>
              <a:rPr lang="es-ES" dirty="0" smtClean="0"/>
            </a:br>
            <a:r>
              <a:rPr lang="es-ES" dirty="0" smtClean="0"/>
              <a:t>APOCALIPSIS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ESCUELA DE BIBLIA</a:t>
            </a:r>
            <a:endParaRPr lang="es-ES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</p:txBody>
      </p:sp>
      <p:pic>
        <p:nvPicPr>
          <p:cNvPr id="5" name="Gráfico 4" descr="Cerebro en cabeza">
            <a:extLst>
              <a:ext uri="{FF2B5EF4-FFF2-40B4-BE49-F238E27FC236}">
                <a16:creationId xmlns=""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1611" y="320400"/>
            <a:ext cx="4895850" cy="9334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180173" y="1549793"/>
            <a:ext cx="351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JUEGA Y APRENDE 01</a:t>
            </a:r>
            <a:endParaRPr lang="es-E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2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EMPIEZA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498992"/>
          </a:xfrm>
        </p:spPr>
        <p:txBody>
          <a:bodyPr rtlCol="0">
            <a:normAutofit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Las estrellas son los ángeles de las siete…… y los siete candelabros son las siete……..</a:t>
            </a:r>
            <a:endParaRPr lang="es-ES" sz="3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rtl="0">
              <a:buNone/>
            </a:pPr>
            <a:endParaRPr 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 Ap 2,1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I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1784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EMPIEZA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498992"/>
          </a:xfrm>
        </p:spPr>
        <p:txBody>
          <a:bodyPr rtlCol="0">
            <a:normAutofit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Ciudad santa que bajaba del cielo </a:t>
            </a:r>
            <a:endParaRPr lang="es-ES" sz="3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rtl="0">
              <a:buNone/>
            </a:pPr>
            <a:endParaRPr 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 Ap 21, 2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J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300793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EMPIEZA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498992"/>
          </a:xfrm>
        </p:spPr>
        <p:txBody>
          <a:bodyPr rtlCol="0">
            <a:normAutofit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Elemento que está sellado por siete sellos</a:t>
            </a:r>
            <a:endParaRPr lang="es-ES" sz="3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rtl="0">
              <a:buNone/>
            </a:pPr>
            <a:endParaRPr 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 Ap 5,1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L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42625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EMPIEZA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498992"/>
          </a:xfrm>
        </p:spPr>
        <p:txBody>
          <a:bodyPr rtlCol="0">
            <a:normAutofit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Conjunto de mil años</a:t>
            </a:r>
            <a:endParaRPr lang="es-ES" sz="3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rtl="0">
              <a:buNone/>
            </a:pPr>
            <a:endParaRPr 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 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M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75134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EMPIEZA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498992"/>
          </a:xfrm>
        </p:spPr>
        <p:txBody>
          <a:bodyPr rtlCol="0">
            <a:normAutofit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Tribu de Israel</a:t>
            </a:r>
            <a:endParaRPr lang="es-ES" sz="3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rtl="0">
              <a:buNone/>
            </a:pPr>
            <a:endParaRPr 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 Ap 7,6 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N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205200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CONTIENE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032268"/>
          </a:xfrm>
        </p:spPr>
        <p:txBody>
          <a:bodyPr rtlCol="0">
            <a:normAutofit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Conjunto de doce meses</a:t>
            </a:r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Ap 22,2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solidFill>
                  <a:srgbClr val="C00000"/>
                </a:solidFill>
              </a:rPr>
              <a:t>Ñ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226141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CONTIENE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032268"/>
          </a:xfrm>
        </p:spPr>
        <p:txBody>
          <a:bodyPr rtlCol="0">
            <a:normAutofit fontScale="92500" lnSpcReduction="20000"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Estaban sentados en tronos vestidos de blanco y con coronas de oro en la cabeza                                 </a:t>
            </a:r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Ap 4,4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O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249600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EMPIEZA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498992"/>
          </a:xfrm>
        </p:spPr>
        <p:txBody>
          <a:bodyPr rtlCol="0">
            <a:normAutofit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Los ángeles llevaban siete al salir del templo</a:t>
            </a:r>
            <a:endParaRPr lang="es-ES" sz="3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rtl="0">
              <a:buNone/>
            </a:pPr>
            <a:endParaRPr 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 Ap 15,6 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solidFill>
                  <a:srgbClr val="C00000"/>
                </a:solidFill>
              </a:rPr>
              <a:t>P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97153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CONTIENE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032268"/>
          </a:xfrm>
        </p:spPr>
        <p:txBody>
          <a:bodyPr rtlCol="0">
            <a:normAutofit fontScale="92500" lnSpcReduction="20000"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Depósito que sirve para recoger agua y en el Apocalipsis contenía fuego y azufre ardiente</a:t>
            </a:r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Ap 19, 20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Q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227166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EMPIEZA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498992"/>
          </a:xfrm>
        </p:spPr>
        <p:txBody>
          <a:bodyPr rtlCol="0">
            <a:normAutofit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Resplandor que se produce en las nubes por una descarga eléctrica</a:t>
            </a:r>
            <a:endParaRPr lang="es-ES" sz="3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rtl="0">
              <a:buNone/>
            </a:pPr>
            <a:endParaRPr 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 Ap 16, 18 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R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423494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EMPIEZA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032268"/>
          </a:xfrm>
        </p:spPr>
        <p:txBody>
          <a:bodyPr rtlCol="0">
            <a:normAutofit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Grito que daba el gentío desde el cielo</a:t>
            </a:r>
            <a:endParaRPr lang="es-ES" sz="3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rtl="0">
              <a:buNone/>
            </a:pPr>
            <a:endParaRPr 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Ap 19, 1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solidFill>
                  <a:srgbClr val="C00000"/>
                </a:solidFill>
              </a:rPr>
              <a:t>A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135459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EMPIEZA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498992"/>
          </a:xfrm>
        </p:spPr>
        <p:txBody>
          <a:bodyPr rtlCol="0">
            <a:normAutofit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Nombre del monte sobre el que estaba en pie el Cordero</a:t>
            </a:r>
            <a:endParaRPr lang="es-ES" sz="3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rtl="0">
              <a:buNone/>
            </a:pPr>
            <a:endParaRPr 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 Ap 14, 1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S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85683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EMPIEZA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498992"/>
          </a:xfrm>
        </p:spPr>
        <p:txBody>
          <a:bodyPr rtlCol="0">
            <a:normAutofit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Lugar de donde procedía la voz que habló a los siete ángeles</a:t>
            </a:r>
            <a:endParaRPr lang="es-ES" sz="3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rtl="0">
              <a:buNone/>
            </a:pPr>
            <a:endParaRPr 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 Ap 16, 1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T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375266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EMPIEZA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498992"/>
          </a:xfrm>
        </p:spPr>
        <p:txBody>
          <a:bodyPr rtlCol="0">
            <a:normAutofit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Fruto de la vid que forma racimos</a:t>
            </a:r>
            <a:endParaRPr 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 Ap 14,19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U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318636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EMPIEZA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498992"/>
          </a:xfrm>
        </p:spPr>
        <p:txBody>
          <a:bodyPr rtlCol="0">
            <a:normAutofit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Así eran los cuatro seres  que estaban alrededor del trono</a:t>
            </a:r>
            <a:endParaRPr 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 Ap 4, 6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V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178044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CONTIENE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032268"/>
          </a:xfrm>
        </p:spPr>
        <p:txBody>
          <a:bodyPr rtlCol="0">
            <a:normAutofit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Ordinal anterior a séptimo</a:t>
            </a:r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Ap 9,13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X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26790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CONTIENE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032268"/>
          </a:xfrm>
        </p:spPr>
        <p:txBody>
          <a:bodyPr rtlCol="0">
            <a:normAutofit fontScale="92500"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Plural de la pieza principal del juego del ajedrez</a:t>
            </a:r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Ap 6,15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Y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130819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EMPIEZA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498992"/>
          </a:xfrm>
        </p:spPr>
        <p:txBody>
          <a:bodyPr rtlCol="0">
            <a:normAutofit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Tribu de Israel</a:t>
            </a:r>
            <a:endParaRPr 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 Ap 7,8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Z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169555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FF222A-0050-42E6-8C3E-86E3C365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 rtlCol="0"/>
          <a:lstStyle/>
          <a:p>
            <a:pPr rtl="0"/>
            <a:r>
              <a:rPr lang="es-ES" dirty="0" smtClean="0"/>
              <a:t>SOLUCIONES</a:t>
            </a:r>
            <a:endParaRPr lang="es-ES" dirty="0"/>
          </a:p>
        </p:txBody>
      </p:sp>
      <p:pic>
        <p:nvPicPr>
          <p:cNvPr id="10" name="Gráfico 9" descr="Estrella">
            <a:extLst>
              <a:ext uri="{FF2B5EF4-FFF2-40B4-BE49-F238E27FC236}">
                <a16:creationId xmlns="" xmlns:a16="http://schemas.microsoft.com/office/drawing/2014/main" id="{F76D2371-447B-414B-9273-61F2CA39A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97703" y="280289"/>
            <a:ext cx="1044000" cy="1044000"/>
          </a:xfrm>
          <a:prstGeom prst="rect">
            <a:avLst/>
          </a:prstGeom>
        </p:spPr>
      </p:pic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5746810"/>
              </p:ext>
            </p:extLst>
          </p:nvPr>
        </p:nvGraphicFramePr>
        <p:xfrm>
          <a:off x="4683206" y="457197"/>
          <a:ext cx="4188944" cy="544933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18989"/>
                <a:gridCol w="1575483"/>
                <a:gridCol w="463381"/>
                <a:gridCol w="1631091"/>
              </a:tblGrid>
              <a:tr h="38923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2060"/>
                          </a:solidFill>
                        </a:rPr>
                        <a:t>ALELUYA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Ñ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</a:rPr>
                        <a:t>AÑO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923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BABILONIA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O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</a:rPr>
                        <a:t>ANCIANOS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923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CUATRO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P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</a:rPr>
                        <a:t>PLAGAS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923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DIOS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Q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</a:rPr>
                        <a:t>ESTANQUE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923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ELEGIDOS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R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</a:rPr>
                        <a:t>RELÁMPAGO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923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F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FILADELFIA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S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</a:rPr>
                        <a:t>SIÓN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923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DRAGÓN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T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</a:rPr>
                        <a:t>TEMPLO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923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H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>
                          <a:solidFill>
                            <a:srgbClr val="002060"/>
                          </a:solidFill>
                          <a:effectLst/>
                        </a:rPr>
                        <a:t>HARMAGEDÓN</a:t>
                      </a:r>
                      <a:endParaRPr lang="es-ES" sz="14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U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</a:rPr>
                        <a:t>UVA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923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I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IGLESIAS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</a:rPr>
                        <a:t>V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2060"/>
                          </a:solidFill>
                        </a:rPr>
                        <a:t>VIVIENTES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923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J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JERUSALÉN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W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8923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K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</a:rPr>
                        <a:t>SEXTO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923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L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LIBRO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Y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</a:rPr>
                        <a:t>REYES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923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M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MILENIO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  <a:effectLst/>
                        </a:rPr>
                        <a:t>Z</a:t>
                      </a:r>
                      <a:endParaRPr lang="es-E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</a:rPr>
                        <a:t>ZABULÓN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923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2060"/>
                          </a:solidFill>
                        </a:rPr>
                        <a:t>N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2060"/>
                          </a:solidFill>
                        </a:rPr>
                        <a:t>NEFTALÍ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1229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EMPIEZA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032268"/>
          </a:xfrm>
        </p:spPr>
        <p:txBody>
          <a:bodyPr rtlCol="0">
            <a:normAutofit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Nombre de la ciudad caída</a:t>
            </a:r>
            <a:endParaRPr lang="es-ES" sz="3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rtl="0">
              <a:buNone/>
            </a:pPr>
            <a:endParaRPr 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Ap  18, 1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solidFill>
                  <a:srgbClr val="C00000"/>
                </a:solidFill>
              </a:rPr>
              <a:t>B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363943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EMPIEZA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032268"/>
          </a:xfrm>
        </p:spPr>
        <p:txBody>
          <a:bodyPr rtlCol="0">
            <a:normAutofit fontScale="92500" lnSpcReduction="20000"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Número de los jinetes que ayudaron a abrir los siete sellos</a:t>
            </a:r>
            <a:endParaRPr lang="es-ES" sz="3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rtl="0">
              <a:buNone/>
            </a:pPr>
            <a:endParaRPr 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Ap  6, 1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solidFill>
                  <a:srgbClr val="C00000"/>
                </a:solidFill>
              </a:rPr>
              <a:t>C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277901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EMPIEZA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032268"/>
          </a:xfrm>
        </p:spPr>
        <p:txBody>
          <a:bodyPr rtlCol="0">
            <a:normAutofit fontScale="92500" lnSpcReduction="20000"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¿Quién viene al final de los tiempos a traer su recompensa?</a:t>
            </a:r>
            <a:endParaRPr lang="es-ES" sz="3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rtl="0">
              <a:buNone/>
            </a:pPr>
            <a:endParaRPr 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D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383311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EMPIEZA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498992"/>
          </a:xfrm>
        </p:spPr>
        <p:txBody>
          <a:bodyPr rtlCol="0">
            <a:normAutofit fontScale="92500" lnSpcReduction="20000"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Personas que están en pie delante del trono y delante del Cordero, con vestiduras blancas y palmas en las manos</a:t>
            </a:r>
            <a:endParaRPr lang="es-ES" sz="3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rtl="0">
              <a:buNone/>
            </a:pPr>
            <a:endParaRPr 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 Ap 7, 9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E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329582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EMPIEZA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498992"/>
          </a:xfrm>
        </p:spPr>
        <p:txBody>
          <a:bodyPr rtlCol="0">
            <a:normAutofit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Una de las Iglesias a las que se destina una carta</a:t>
            </a:r>
            <a:endParaRPr lang="es-ES" sz="3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rtl="0">
              <a:buNone/>
            </a:pPr>
            <a:endParaRPr 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 Ap 3,7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F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225565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CONTIENE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032268"/>
          </a:xfrm>
        </p:spPr>
        <p:txBody>
          <a:bodyPr rtlCol="0">
            <a:normAutofit fontScale="92500" lnSpcReduction="20000"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Animal con siete cabezas, siete diademas que intenta devorar al hijo de la mujer</a:t>
            </a:r>
            <a:endParaRPr 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Ap 12, 3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G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251886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dirty="0" smtClean="0"/>
              <a:t>EMPIEZA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99" y="2015733"/>
            <a:ext cx="7791451" cy="1498992"/>
          </a:xfrm>
        </p:spPr>
        <p:txBody>
          <a:bodyPr rtlCol="0">
            <a:normAutofit/>
          </a:bodyPr>
          <a:lstStyle/>
          <a:p>
            <a:pPr lvl="0" rtl="0"/>
            <a:r>
              <a:rPr lang="es-ES" sz="3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Lugar donde los demonios reunieron a los reyes (También se escribe sin ella)</a:t>
            </a:r>
            <a:endParaRPr lang="es-ES" sz="3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rtl="0">
              <a:buNone/>
            </a:pPr>
            <a:endParaRPr lang="es-E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Gráfico 3" descr="Bombilla">
            <a:extLst>
              <a:ext uri="{FF2B5EF4-FFF2-40B4-BE49-F238E27FC236}">
                <a16:creationId xmlns=""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458989" y="5306223"/>
            <a:ext cx="4438649" cy="51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PISTA:  Ap 16,16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960988" y="2015733"/>
            <a:ext cx="2629936" cy="29432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H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51282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ía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30478203_TF66921596" id="{9346E3F9-7236-4574-B874-2D7862E9AAE4}" vid="{0AD63B27-0246-4A85-9B77-C17B2B1CF04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6B76F2-1AE1-4A2A-A5B3-D462CC5E81F8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b0879af-3eba-417a-a55a-ffe6dcd6ca77"/>
    <ds:schemaRef ds:uri="http://purl.org/dc/dcmitype/"/>
    <ds:schemaRef ds:uri="6dc4bcd6-49db-4c07-9060-8acfc67cef9f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 invención</Template>
  <TotalTime>0</TotalTime>
  <Words>502</Words>
  <Application>Microsoft Office PowerPoint</Application>
  <PresentationFormat>Personalizado</PresentationFormat>
  <Paragraphs>199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Galería</vt:lpstr>
      <vt:lpstr>PASAPALABRA APOCALIPSIS</vt:lpstr>
      <vt:lpstr>EMPIEZA</vt:lpstr>
      <vt:lpstr>EMPIEZA</vt:lpstr>
      <vt:lpstr>EMPIEZA</vt:lpstr>
      <vt:lpstr>EMPIEZA</vt:lpstr>
      <vt:lpstr>EMPIEZA</vt:lpstr>
      <vt:lpstr>EMPIEZA</vt:lpstr>
      <vt:lpstr>CONTIENE</vt:lpstr>
      <vt:lpstr>EMPIEZA</vt:lpstr>
      <vt:lpstr>EMPIEZA</vt:lpstr>
      <vt:lpstr>EMPIEZA</vt:lpstr>
      <vt:lpstr>EMPIEZA</vt:lpstr>
      <vt:lpstr>EMPIEZA</vt:lpstr>
      <vt:lpstr>EMPIEZA</vt:lpstr>
      <vt:lpstr>CONTIENE</vt:lpstr>
      <vt:lpstr>CONTIENE</vt:lpstr>
      <vt:lpstr>EMPIEZA</vt:lpstr>
      <vt:lpstr>CONTIENE</vt:lpstr>
      <vt:lpstr>EMPIEZA</vt:lpstr>
      <vt:lpstr>EMPIEZA</vt:lpstr>
      <vt:lpstr>EMPIEZA</vt:lpstr>
      <vt:lpstr>EMPIEZA</vt:lpstr>
      <vt:lpstr>EMPIEZA</vt:lpstr>
      <vt:lpstr>CONTIENE</vt:lpstr>
      <vt:lpstr>CONTIENE</vt:lpstr>
      <vt:lpstr>EMPIEZA</vt:lpstr>
      <vt:lpstr>SOLUCIONES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2022-03-27T09:36:40Z</dcterms:created>
  <dcterms:modified xsi:type="dcterms:W3CDTF">2022-05-04T10:51:09Z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