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7" r:id="rId5"/>
    <p:sldId id="272" r:id="rId6"/>
    <p:sldId id="286" r:id="rId7"/>
    <p:sldId id="273" r:id="rId8"/>
    <p:sldId id="274" r:id="rId9"/>
    <p:sldId id="291" r:id="rId10"/>
    <p:sldId id="292" r:id="rId11"/>
    <p:sldId id="275" r:id="rId12"/>
    <p:sldId id="276" r:id="rId13"/>
    <p:sldId id="281" r:id="rId14"/>
    <p:sldId id="282" r:id="rId15"/>
    <p:sldId id="284" r:id="rId16"/>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01" autoAdjust="0"/>
    <p:restoredTop sz="94280" autoAdjust="0"/>
  </p:normalViewPr>
  <p:slideViewPr>
    <p:cSldViewPr>
      <p:cViewPr varScale="1">
        <p:scale>
          <a:sx n="117" d="100"/>
          <a:sy n="117" d="100"/>
        </p:scale>
        <p:origin x="-240" y="-86"/>
      </p:cViewPr>
      <p:guideLst>
        <p:guide orient="horz" pos="2160"/>
        <p:guide pos="3839"/>
      </p:guideLst>
    </p:cSldViewPr>
  </p:slideViewPr>
  <p:notesTextViewPr>
    <p:cViewPr>
      <p:scale>
        <a:sx n="1" d="1"/>
        <a:sy n="1" d="1"/>
      </p:scale>
      <p:origin x="0" y="0"/>
    </p:cViewPr>
  </p:notesTextViewPr>
  <p:notesViewPr>
    <p:cSldViewPr>
      <p:cViewPr varScale="1">
        <p:scale>
          <a:sx n="88" d="100"/>
          <a:sy n="88" d="100"/>
        </p:scale>
        <p:origin x="2478" y="6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DD89C0C2-8A3B-4968-9009-5AE0FCA939F8}" type="datetime1">
              <a:rPr lang="es-ES" smtClean="0"/>
              <a:pPr algn="r" rtl="0"/>
              <a:t>17/03/2022</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9C567D4A-04CB-4EDF-8FB1-342A02FC8EC5}" type="slidenum">
              <a:rPr lang="es-ES" smtClean="0"/>
              <a:pPr algn="r" rtl="0"/>
              <a:t>‹Nº›</a:t>
            </a:fld>
            <a:endParaRPr lang="es-ES" dirty="0"/>
          </a:p>
        </p:txBody>
      </p:sp>
    </p:spTree>
    <p:extLst>
      <p:ext uri="{BB962C8B-B14F-4D97-AF65-F5344CB8AC3E}">
        <p14:creationId xmlns:p14="http://schemas.microsoft.com/office/powerpoint/2010/main" xmlns=""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D7A11987-E5A7-42B0-A14C-FA9C541A1496}" type="datetime1">
              <a:rPr lang="es-ES" noProof="0" smtClean="0"/>
              <a:pPr/>
              <a:t>17/03/2022</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smtClean="0"/>
              <a:t>Haga clic para modificar el estilo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2E61351F-DBB1-4664-ADA9-83BC7CB8848D}" type="slidenum">
              <a:rPr lang="es-ES" noProof="0" smtClean="0"/>
              <a:pPr/>
              <a:t>‹Nº›</a:t>
            </a:fld>
            <a:endParaRPr lang="es-ES" noProof="0" dirty="0"/>
          </a:p>
        </p:txBody>
      </p:sp>
    </p:spTree>
    <p:extLst>
      <p:ext uri="{BB962C8B-B14F-4D97-AF65-F5344CB8AC3E}">
        <p14:creationId xmlns:p14="http://schemas.microsoft.com/office/powerpoint/2010/main" xmlns=""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2E61351F-DBB1-4664-ADA9-83BC7CB8848D}" type="slidenum">
              <a:rPr lang="es-ES" smtClean="0"/>
              <a:pPr rtl="0"/>
              <a:t>1</a:t>
            </a:fld>
            <a:endParaRPr lang="es-ES" dirty="0"/>
          </a:p>
        </p:txBody>
      </p:sp>
    </p:spTree>
    <p:extLst>
      <p:ext uri="{BB962C8B-B14F-4D97-AF65-F5344CB8AC3E}">
        <p14:creationId xmlns:p14="http://schemas.microsoft.com/office/powerpoint/2010/main" xmlns="" val="2027149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10</a:t>
            </a:fld>
            <a:endParaRPr lang="es-ES" dirty="0"/>
          </a:p>
        </p:txBody>
      </p:sp>
    </p:spTree>
    <p:extLst>
      <p:ext uri="{BB962C8B-B14F-4D97-AF65-F5344CB8AC3E}">
        <p14:creationId xmlns:p14="http://schemas.microsoft.com/office/powerpoint/2010/main" xmlns="" val="1937759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11</a:t>
            </a:fld>
            <a:endParaRPr lang="es-ES" dirty="0"/>
          </a:p>
        </p:txBody>
      </p:sp>
    </p:spTree>
    <p:extLst>
      <p:ext uri="{BB962C8B-B14F-4D97-AF65-F5344CB8AC3E}">
        <p14:creationId xmlns:p14="http://schemas.microsoft.com/office/powerpoint/2010/main" xmlns="" val="3725287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12</a:t>
            </a:fld>
            <a:endParaRPr lang="es-ES" dirty="0"/>
          </a:p>
        </p:txBody>
      </p:sp>
    </p:spTree>
    <p:extLst>
      <p:ext uri="{BB962C8B-B14F-4D97-AF65-F5344CB8AC3E}">
        <p14:creationId xmlns:p14="http://schemas.microsoft.com/office/powerpoint/2010/main" xmlns="" val="2871904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2</a:t>
            </a:fld>
            <a:endParaRPr lang="es-ES" dirty="0"/>
          </a:p>
        </p:txBody>
      </p:sp>
    </p:spTree>
    <p:extLst>
      <p:ext uri="{BB962C8B-B14F-4D97-AF65-F5344CB8AC3E}">
        <p14:creationId xmlns:p14="http://schemas.microsoft.com/office/powerpoint/2010/main" xmlns="" val="3290684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3</a:t>
            </a:fld>
            <a:endParaRPr lang="es-ES" dirty="0"/>
          </a:p>
        </p:txBody>
      </p:sp>
    </p:spTree>
    <p:extLst>
      <p:ext uri="{BB962C8B-B14F-4D97-AF65-F5344CB8AC3E}">
        <p14:creationId xmlns:p14="http://schemas.microsoft.com/office/powerpoint/2010/main" xmlns="" val="4101134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4</a:t>
            </a:fld>
            <a:endParaRPr lang="es-ES" dirty="0"/>
          </a:p>
        </p:txBody>
      </p:sp>
    </p:spTree>
    <p:extLst>
      <p:ext uri="{BB962C8B-B14F-4D97-AF65-F5344CB8AC3E}">
        <p14:creationId xmlns:p14="http://schemas.microsoft.com/office/powerpoint/2010/main" xmlns="" val="1004430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5</a:t>
            </a:fld>
            <a:endParaRPr lang="es-ES" dirty="0"/>
          </a:p>
        </p:txBody>
      </p:sp>
    </p:spTree>
    <p:extLst>
      <p:ext uri="{BB962C8B-B14F-4D97-AF65-F5344CB8AC3E}">
        <p14:creationId xmlns:p14="http://schemas.microsoft.com/office/powerpoint/2010/main" xmlns="" val="4192430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6</a:t>
            </a:fld>
            <a:endParaRPr lang="es-ES" dirty="0"/>
          </a:p>
        </p:txBody>
      </p:sp>
    </p:spTree>
    <p:extLst>
      <p:ext uri="{BB962C8B-B14F-4D97-AF65-F5344CB8AC3E}">
        <p14:creationId xmlns:p14="http://schemas.microsoft.com/office/powerpoint/2010/main" xmlns="" val="1776462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7</a:t>
            </a:fld>
            <a:endParaRPr lang="es-ES" dirty="0"/>
          </a:p>
        </p:txBody>
      </p:sp>
    </p:spTree>
    <p:extLst>
      <p:ext uri="{BB962C8B-B14F-4D97-AF65-F5344CB8AC3E}">
        <p14:creationId xmlns:p14="http://schemas.microsoft.com/office/powerpoint/2010/main" xmlns="" val="1975364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8</a:t>
            </a:fld>
            <a:endParaRPr lang="es-ES" dirty="0"/>
          </a:p>
        </p:txBody>
      </p:sp>
    </p:spTree>
    <p:extLst>
      <p:ext uri="{BB962C8B-B14F-4D97-AF65-F5344CB8AC3E}">
        <p14:creationId xmlns:p14="http://schemas.microsoft.com/office/powerpoint/2010/main" xmlns="" val="3990029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9</a:t>
            </a:fld>
            <a:endParaRPr lang="es-ES" dirty="0"/>
          </a:p>
        </p:txBody>
      </p:sp>
    </p:spTree>
    <p:extLst>
      <p:ext uri="{BB962C8B-B14F-4D97-AF65-F5344CB8AC3E}">
        <p14:creationId xmlns:p14="http://schemas.microsoft.com/office/powerpoint/2010/main" xmlns="" val="23853166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293814" y="990600"/>
            <a:ext cx="8458200" cy="3200400"/>
          </a:xfrm>
        </p:spPr>
        <p:txBody>
          <a:bodyPr rtlCol="0">
            <a:normAutofit/>
          </a:bodyPr>
          <a:lstStyle>
            <a:lvl1pPr algn="l" rtl="0">
              <a:defRPr sz="600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hasCustomPrompt="1"/>
          </p:nvPr>
        </p:nvSpPr>
        <p:spPr>
          <a:xfrm>
            <a:off x="1293813" y="4267200"/>
            <a:ext cx="8458200" cy="1371600"/>
          </a:xfrm>
        </p:spPr>
        <p:txBody>
          <a:bodyPr rtlCol="0">
            <a:normAutofit/>
          </a:bodyPr>
          <a:lstStyle>
            <a:lvl1pPr marL="0" indent="0" algn="l" rtl="0">
              <a:spcBef>
                <a:spcPts val="0"/>
              </a:spcBef>
              <a:buNone/>
              <a:defRPr sz="2400">
                <a:solidFill>
                  <a:schemeClr val="tx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s-ES" noProof="0" dirty="0"/>
              <a:t>Haga clic para modificar el estilo de subtítulo del patrón</a:t>
            </a:r>
          </a:p>
        </p:txBody>
      </p:sp>
      <p:sp>
        <p:nvSpPr>
          <p:cNvPr id="4" name="Marcador de posición de fecha 3"/>
          <p:cNvSpPr>
            <a:spLocks noGrp="1"/>
          </p:cNvSpPr>
          <p:nvPr>
            <p:ph type="dt" sz="half" idx="10"/>
          </p:nvPr>
        </p:nvSpPr>
        <p:spPr/>
        <p:txBody>
          <a:bodyPr rtlCol="0"/>
          <a:lstStyle>
            <a:lvl1pPr algn="l" rtl="0">
              <a:defRPr sz="1100"/>
            </a:lvl1pPr>
          </a:lstStyle>
          <a:p>
            <a:fld id="{691F0F81-6AD3-4676-8142-35BE90659801}" type="datetime1">
              <a:rPr lang="es-ES" noProof="0" smtClean="0"/>
              <a:pPr/>
              <a:t>17/03/2022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41353811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lgn="l" rtl="0">
              <a:defRPr/>
            </a:lvl5pPr>
            <a:lvl6pPr marL="1600200" algn="l" rtl="0">
              <a:defRPr/>
            </a:lvl6pPr>
            <a:lvl7pPr marL="1874520" algn="l" rtl="0">
              <a:defRPr/>
            </a:lvl7pPr>
            <a:lvl8pPr marL="2148840" algn="l" rtl="0">
              <a:defRPr/>
            </a:lvl8pPr>
            <a:lvl9pPr marL="2423160"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373A17E0-71C4-45C9-9F37-7038309A9A2B}" type="datetime1">
              <a:rPr lang="es-ES" noProof="0" smtClean="0"/>
              <a:pPr/>
              <a:t>17/03/2022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857575708"/>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752014" y="381000"/>
            <a:ext cx="1904998" cy="5791200"/>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293814" y="381000"/>
            <a:ext cx="8305800"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0DE29A42-201B-4C55-A45B-C484A0829DCD}" type="datetime1">
              <a:rPr lang="es-ES" noProof="0" smtClean="0"/>
              <a:pPr/>
              <a:t>17/03/2022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132264878"/>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0175BC1A-E6AB-41CD-AB8C-5241B871C45B}" type="datetime1">
              <a:rPr lang="es-ES" noProof="0" smtClean="0"/>
              <a:pPr/>
              <a:t>17/03/2022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159476888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93813" y="2057400"/>
            <a:ext cx="8458201" cy="2666999"/>
          </a:xfrm>
        </p:spPr>
        <p:txBody>
          <a:bodyPr rtlCol="0" anchor="b">
            <a:normAutofit/>
          </a:bodyPr>
          <a:lstStyle>
            <a:lvl1pPr algn="l" rtl="0">
              <a:defRPr sz="4800" b="0" i="0" cap="none" baseline="0"/>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3813" y="4876800"/>
            <a:ext cx="8458201" cy="1143000"/>
          </a:xfrm>
        </p:spPr>
        <p:txBody>
          <a:bodyPr rtlCol="0" anchor="t">
            <a:normAutofit/>
          </a:bodyPr>
          <a:lstStyle>
            <a:lvl1pPr marL="0" indent="0" algn="l" rtl="0">
              <a:spcBef>
                <a:spcPts val="0"/>
              </a:spcBef>
              <a:buNone/>
              <a:defRPr sz="240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s-ES" noProof="0" smtClean="0"/>
              <a:t>Haga clic para modificar el estilo de texto del patrón</a:t>
            </a:r>
          </a:p>
        </p:txBody>
      </p:sp>
      <p:sp>
        <p:nvSpPr>
          <p:cNvPr id="4" name="Marcador de posición de fecha 3"/>
          <p:cNvSpPr>
            <a:spLocks noGrp="1"/>
          </p:cNvSpPr>
          <p:nvPr>
            <p:ph type="dt" sz="half" idx="10"/>
          </p:nvPr>
        </p:nvSpPr>
        <p:spPr/>
        <p:txBody>
          <a:bodyPr rtlCol="0"/>
          <a:lstStyle>
            <a:lvl1pPr algn="l" rtl="0">
              <a:defRPr sz="1100"/>
            </a:lvl1pPr>
          </a:lstStyle>
          <a:p>
            <a:fld id="{9B2E5002-D2EE-4113-8385-720391F0E9B5}" type="datetime1">
              <a:rPr lang="es-ES" noProof="0" smtClean="0"/>
              <a:pPr/>
              <a:t>17/03/2022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37862013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293812" y="1676400"/>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202035" y="1676401"/>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fecha 4"/>
          <p:cNvSpPr>
            <a:spLocks noGrp="1"/>
          </p:cNvSpPr>
          <p:nvPr>
            <p:ph type="dt" sz="half" idx="10"/>
          </p:nvPr>
        </p:nvSpPr>
        <p:spPr/>
        <p:txBody>
          <a:bodyPr rtlCol="0"/>
          <a:lstStyle>
            <a:lvl1pPr algn="l" rtl="0">
              <a:defRPr sz="1100"/>
            </a:lvl1pPr>
          </a:lstStyle>
          <a:p>
            <a:fld id="{3E07EF36-9B33-4408-B909-7F0C4D513031}" type="datetime1">
              <a:rPr lang="es-ES" noProof="0" smtClean="0"/>
              <a:pPr/>
              <a:t>17/03/2022</a:t>
            </a:fld>
            <a:endParaRPr lang="es-ES" noProof="0" dirty="0"/>
          </a:p>
        </p:txBody>
      </p:sp>
      <p:sp>
        <p:nvSpPr>
          <p:cNvPr id="6" name="Marcador de posición de pie de página 5"/>
          <p:cNvSpPr>
            <a:spLocks noGrp="1"/>
          </p:cNvSpPr>
          <p:nvPr>
            <p:ph type="ftr" sz="quarter" idx="11"/>
          </p:nvPr>
        </p:nvSpPr>
        <p:spPr/>
        <p:txBody>
          <a:bodyPr rtlCol="0"/>
          <a:lstStyle>
            <a:lvl1pPr algn="ctr" rtl="0">
              <a:defRPr sz="1100"/>
            </a:lvl1pPr>
          </a:lstStyle>
          <a:p>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10746212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3813" y="1676399"/>
            <a:ext cx="4701142"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1293813" y="2516457"/>
            <a:ext cx="4701142"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191754" y="1676399"/>
            <a:ext cx="4703259"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6191754" y="2516457"/>
            <a:ext cx="4703259"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osición de fecha 6"/>
          <p:cNvSpPr>
            <a:spLocks noGrp="1"/>
          </p:cNvSpPr>
          <p:nvPr>
            <p:ph type="dt" sz="half" idx="10"/>
          </p:nvPr>
        </p:nvSpPr>
        <p:spPr/>
        <p:txBody>
          <a:bodyPr rtlCol="0"/>
          <a:lstStyle>
            <a:lvl1pPr algn="l" rtl="0">
              <a:defRPr sz="1100"/>
            </a:lvl1pPr>
          </a:lstStyle>
          <a:p>
            <a:fld id="{1019251E-8BB0-432A-B352-C2085E27E8B6}" type="datetime1">
              <a:rPr lang="es-ES" noProof="0" smtClean="0"/>
              <a:pPr/>
              <a:t>17/03/2022</a:t>
            </a:fld>
            <a:endParaRPr lang="es-ES" noProof="0" dirty="0"/>
          </a:p>
        </p:txBody>
      </p:sp>
      <p:sp>
        <p:nvSpPr>
          <p:cNvPr id="8" name="Marcador de posición de pie de página 7"/>
          <p:cNvSpPr>
            <a:spLocks noGrp="1"/>
          </p:cNvSpPr>
          <p:nvPr>
            <p:ph type="ftr" sz="quarter" idx="11"/>
          </p:nvPr>
        </p:nvSpPr>
        <p:spPr/>
        <p:txBody>
          <a:bodyPr rtlCol="0"/>
          <a:lstStyle>
            <a:lvl1pPr algn="ctr" rtl="0">
              <a:defRPr sz="1100"/>
            </a:lvl1pPr>
          </a:lstStyle>
          <a:p>
            <a:endParaRPr lang="es-ES" noProof="0" dirty="0"/>
          </a:p>
        </p:txBody>
      </p:sp>
      <p:sp>
        <p:nvSpPr>
          <p:cNvPr id="9" name="Marcador de posición de número de diapositiva 8"/>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168855271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lvl1pPr algn="l" rtl="0">
              <a:defRPr sz="1100"/>
            </a:lvl1pPr>
          </a:lstStyle>
          <a:p>
            <a:fld id="{4730043F-F0C2-4DE2-BE79-989283D9966D}" type="datetime1">
              <a:rPr lang="es-ES" noProof="0" smtClean="0"/>
              <a:pPr/>
              <a:t>17/03/2022</a:t>
            </a:fld>
            <a:endParaRPr lang="es-ES" noProof="0" dirty="0"/>
          </a:p>
        </p:txBody>
      </p:sp>
      <p:sp>
        <p:nvSpPr>
          <p:cNvPr id="4" name="Marcador de posición de pie de página 3"/>
          <p:cNvSpPr>
            <a:spLocks noGrp="1"/>
          </p:cNvSpPr>
          <p:nvPr>
            <p:ph type="ftr" sz="quarter" idx="11"/>
          </p:nvPr>
        </p:nvSpPr>
        <p:spPr/>
        <p:txBody>
          <a:bodyPr rtlCol="0"/>
          <a:lstStyle>
            <a:lvl1pPr algn="ctr" rtl="0">
              <a:defRPr sz="1100"/>
            </a:lvl1pPr>
          </a:lstStyle>
          <a:p>
            <a:endParaRPr lang="es-ES" noProof="0" dirty="0"/>
          </a:p>
        </p:txBody>
      </p:sp>
      <p:sp>
        <p:nvSpPr>
          <p:cNvPr id="5" name="Marcador de posición de número de diapositiva 4"/>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26159579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lvl1pPr algn="l" rtl="0">
              <a:defRPr sz="1100"/>
            </a:lvl1pPr>
          </a:lstStyle>
          <a:p>
            <a:fld id="{BD7CB757-B142-4209-AA30-6FBE9E44086F}" type="datetime1">
              <a:rPr lang="es-ES" noProof="0" smtClean="0"/>
              <a:pPr/>
              <a:t>17/03/2022</a:t>
            </a:fld>
            <a:endParaRPr lang="es-ES" noProof="0" dirty="0"/>
          </a:p>
        </p:txBody>
      </p:sp>
      <p:sp>
        <p:nvSpPr>
          <p:cNvPr id="3" name="Marcador de posición de pie de página 2"/>
          <p:cNvSpPr>
            <a:spLocks noGrp="1"/>
          </p:cNvSpPr>
          <p:nvPr>
            <p:ph type="ftr" sz="quarter" idx="11"/>
          </p:nvPr>
        </p:nvSpPr>
        <p:spPr/>
        <p:txBody>
          <a:bodyPr rtlCol="0"/>
          <a:lstStyle>
            <a:lvl1pPr algn="ctr" rtl="0">
              <a:defRPr sz="1100"/>
            </a:lvl1pPr>
          </a:lstStyle>
          <a:p>
            <a:endParaRPr lang="es-ES" noProof="0" dirty="0"/>
          </a:p>
        </p:txBody>
      </p:sp>
      <p:sp>
        <p:nvSpPr>
          <p:cNvPr id="4" name="Marcador de posición de número de diapositiva 3"/>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74339945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770811" y="1676400"/>
            <a:ext cx="3810000" cy="2438400"/>
          </a:xfrm>
        </p:spPr>
        <p:txBody>
          <a:bodyPr rtlCol="0" anchor="b">
            <a:normAutofit/>
          </a:bodyPr>
          <a:lstStyle>
            <a:lvl1pPr algn="l" rtl="0">
              <a:defRPr sz="3200" b="0"/>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1293813" y="685800"/>
            <a:ext cx="617220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7770811"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
        <p:nvSpPr>
          <p:cNvPr id="5" name="Marcador de posición de fecha 4"/>
          <p:cNvSpPr>
            <a:spLocks noGrp="1"/>
          </p:cNvSpPr>
          <p:nvPr>
            <p:ph type="dt" sz="half" idx="10"/>
          </p:nvPr>
        </p:nvSpPr>
        <p:spPr/>
        <p:txBody>
          <a:bodyPr rtlCol="0"/>
          <a:lstStyle>
            <a:lvl1pPr algn="l" rtl="0">
              <a:defRPr sz="1100"/>
            </a:lvl1pPr>
          </a:lstStyle>
          <a:p>
            <a:fld id="{FCAE66C3-9086-4DFC-9523-A263014CC56D}" type="datetime1">
              <a:rPr lang="es-ES" noProof="0" smtClean="0"/>
              <a:pPr/>
              <a:t>17/03/2022</a:t>
            </a:fld>
            <a:endParaRPr lang="es-ES" noProof="0" dirty="0"/>
          </a:p>
        </p:txBody>
      </p:sp>
      <p:sp>
        <p:nvSpPr>
          <p:cNvPr id="6" name="Marcador de posición de pie de página 5"/>
          <p:cNvSpPr>
            <a:spLocks noGrp="1"/>
          </p:cNvSpPr>
          <p:nvPr>
            <p:ph type="ftr" sz="quarter" idx="11"/>
          </p:nvPr>
        </p:nvSpPr>
        <p:spPr/>
        <p:txBody>
          <a:bodyPr rtlCol="0"/>
          <a:lstStyle>
            <a:lvl1pPr algn="ctr" rtl="0">
              <a:defRPr sz="1100"/>
            </a:lvl1pPr>
          </a:lstStyle>
          <a:p>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82885856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770812" y="1676400"/>
            <a:ext cx="3810000" cy="2438400"/>
          </a:xfrm>
        </p:spPr>
        <p:txBody>
          <a:bodyPr rtlCol="0" anchor="b">
            <a:noAutofit/>
          </a:bodyPr>
          <a:lstStyle>
            <a:lvl1pPr algn="l" rtl="0">
              <a:defRPr sz="3200" b="0"/>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1522412" y="0"/>
            <a:ext cx="5943601" cy="6858000"/>
          </a:xfr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dirty="0" smtClean="0"/>
              <a:t>Haga clic en el icono para agregar una imagen</a:t>
            </a:r>
            <a:endParaRPr lang="es-ES" noProof="0" dirty="0"/>
          </a:p>
        </p:txBody>
      </p:sp>
      <p:sp>
        <p:nvSpPr>
          <p:cNvPr id="4" name="Marcador de posición de texto 3"/>
          <p:cNvSpPr>
            <a:spLocks noGrp="1"/>
          </p:cNvSpPr>
          <p:nvPr>
            <p:ph type="body" sz="half" idx="2"/>
          </p:nvPr>
        </p:nvSpPr>
        <p:spPr>
          <a:xfrm>
            <a:off x="7770812"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Tree>
    <p:extLst>
      <p:ext uri="{BB962C8B-B14F-4D97-AF65-F5344CB8AC3E}">
        <p14:creationId xmlns:p14="http://schemas.microsoft.com/office/powerpoint/2010/main" xmlns="" val="383949036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912812" y="8467"/>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 name="Marcador de posición de título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es-ES" dirty="0" smtClean="0"/>
              <a:t>Haga clic para modificar el estilo de título del patrón</a:t>
            </a:r>
            <a:endParaRPr lang="es-ES" dirty="0"/>
          </a:p>
        </p:txBody>
      </p:sp>
      <p:sp>
        <p:nvSpPr>
          <p:cNvPr id="3" name="Marcador de posición de texto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es-ES" dirty="0"/>
              <a:t>Editar estilos de texto del patrón</a:t>
            </a:r>
          </a:p>
          <a:p>
            <a:pPr lvl="1" rtl="0"/>
            <a:r>
              <a:rPr lang="es-ES" dirty="0"/>
              <a:t>Segundo </a:t>
            </a:r>
            <a:r>
              <a:rPr lang="es-ES" noProof="0" dirty="0" smtClean="0"/>
              <a:t>nivel</a:t>
            </a:r>
          </a:p>
          <a:p>
            <a:pPr lvl="2" rtl="0"/>
            <a:r>
              <a:rPr lang="es-ES" dirty="0" smtClean="0"/>
              <a:t>Tercer </a:t>
            </a:r>
            <a:r>
              <a:rPr lang="es-ES" dirty="0"/>
              <a:t>nivel</a:t>
            </a:r>
          </a:p>
          <a:p>
            <a:pPr lvl="3" rtl="0"/>
            <a:r>
              <a:rPr lang="es-ES" dirty="0"/>
              <a:t>Cuarto nivel</a:t>
            </a:r>
          </a:p>
          <a:p>
            <a:pPr lvl="4" rtl="0"/>
            <a:r>
              <a:rPr lang="es-ES" dirty="0"/>
              <a:t>Quinto nivel</a:t>
            </a:r>
          </a:p>
        </p:txBody>
      </p:sp>
      <p:sp>
        <p:nvSpPr>
          <p:cNvPr id="4" name="Marcador de posición de fecha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fld id="{DD7855DF-F168-4B8C-AAF1-2BE53C0D7A9F}" type="datetime1">
              <a:rPr lang="es-ES" smtClean="0"/>
              <a:pPr/>
              <a:t>17/03/2022</a:t>
            </a:fld>
            <a:endParaRPr lang="es-ES" dirty="0"/>
          </a:p>
        </p:txBody>
      </p:sp>
      <p:sp>
        <p:nvSpPr>
          <p:cNvPr id="5" name="Marcador de posición de pie de página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rtl="0">
              <a:defRPr sz="1100">
                <a:solidFill>
                  <a:schemeClr val="tx1">
                    <a:lumMod val="90000"/>
                    <a:lumOff val="10000"/>
                  </a:schemeClr>
                </a:solidFill>
              </a:defRPr>
            </a:lvl1pPr>
          </a:lstStyle>
          <a:p>
            <a:pPr rtl="0"/>
            <a:endParaRPr lang="es-ES" dirty="0"/>
          </a:p>
        </p:txBody>
      </p:sp>
      <p:sp>
        <p:nvSpPr>
          <p:cNvPr id="6" name="Marcador de posición de número de diapositiva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rtl="0">
              <a:defRPr sz="1100">
                <a:solidFill>
                  <a:schemeClr val="tx1">
                    <a:lumMod val="90000"/>
                    <a:lumOff val="10000"/>
                  </a:schemeClr>
                </a:solidFill>
              </a:defRPr>
            </a:lvl1pPr>
          </a:lstStyle>
          <a:p>
            <a:fld id="{81FEFA0A-2F20-4B60-98C6-5FFDA469AA1C}" type="slidenum">
              <a:rPr lang="es-ES" smtClean="0"/>
              <a:pPr/>
              <a:t>‹Nº›</a:t>
            </a:fld>
            <a:endParaRPr lang="es-ES" dirty="0"/>
          </a:p>
        </p:txBody>
      </p:sp>
    </p:spTree>
    <p:extLst>
      <p:ext uri="{BB962C8B-B14F-4D97-AF65-F5344CB8AC3E}">
        <p14:creationId xmlns:p14="http://schemas.microsoft.com/office/powerpoint/2010/main" xmlns=""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es-ES" dirty="0" smtClean="0"/>
              <a:t>APOCALIPSIS</a:t>
            </a:r>
            <a:br>
              <a:rPr lang="es-ES" dirty="0" smtClean="0"/>
            </a:br>
            <a:r>
              <a:rPr lang="es-ES" dirty="0"/>
              <a:t/>
            </a:r>
            <a:br>
              <a:rPr lang="es-ES" dirty="0"/>
            </a:br>
            <a:endParaRPr lang="es-ES" dirty="0"/>
          </a:p>
        </p:txBody>
      </p:sp>
      <p:sp>
        <p:nvSpPr>
          <p:cNvPr id="3" name="Subtítulo 2"/>
          <p:cNvSpPr>
            <a:spLocks noGrp="1"/>
          </p:cNvSpPr>
          <p:nvPr>
            <p:ph type="subTitle" idx="1"/>
          </p:nvPr>
        </p:nvSpPr>
        <p:spPr>
          <a:xfrm>
            <a:off x="1293814" y="3717032"/>
            <a:ext cx="10561238" cy="2451720"/>
          </a:xfrm>
        </p:spPr>
        <p:txBody>
          <a:bodyPr rtlCol="0">
            <a:normAutofit/>
          </a:bodyPr>
          <a:lstStyle/>
          <a:p>
            <a:pPr rtl="0"/>
            <a:r>
              <a:rPr lang="es-ES" sz="4000" b="1" dirty="0" smtClean="0"/>
              <a:t>TEMA 12	</a:t>
            </a:r>
          </a:p>
          <a:p>
            <a:pPr rtl="0"/>
            <a:endParaRPr lang="es-ES" sz="4000" b="1" dirty="0" smtClean="0"/>
          </a:p>
          <a:p>
            <a:pPr algn="r" rtl="0"/>
            <a:r>
              <a:rPr lang="es-ES" sz="4000" b="1" dirty="0" smtClean="0"/>
              <a:t>LAS SIETE COPAS</a:t>
            </a:r>
            <a:endParaRPr lang="es-ES" dirty="0"/>
          </a:p>
        </p:txBody>
      </p:sp>
      <p:pic>
        <p:nvPicPr>
          <p:cNvPr id="4" name="Imagen 3"/>
          <p:cNvPicPr>
            <a:picLocks noChangeAspect="1"/>
          </p:cNvPicPr>
          <p:nvPr/>
        </p:nvPicPr>
        <p:blipFill>
          <a:blip r:embed="rId3"/>
          <a:stretch>
            <a:fillRect/>
          </a:stretch>
        </p:blipFill>
        <p:spPr>
          <a:xfrm>
            <a:off x="261764" y="208352"/>
            <a:ext cx="3255546" cy="688908"/>
          </a:xfrm>
          <a:prstGeom prst="rect">
            <a:avLst/>
          </a:prstGeom>
        </p:spPr>
      </p:pic>
      <p:sp>
        <p:nvSpPr>
          <p:cNvPr id="5" name="Marcador de número de diapositiva 4"/>
          <p:cNvSpPr>
            <a:spLocks noGrp="1"/>
          </p:cNvSpPr>
          <p:nvPr>
            <p:ph type="sldNum" sz="quarter" idx="12"/>
          </p:nvPr>
        </p:nvSpPr>
        <p:spPr/>
        <p:txBody>
          <a:bodyPr/>
          <a:lstStyle/>
          <a:p>
            <a:fld id="{81FEFA0A-2F20-4B60-98C6-5FFDA469AA1C}" type="slidenum">
              <a:rPr lang="es-ES" noProof="0" smtClean="0"/>
              <a:pPr/>
              <a:t>1</a:t>
            </a:fld>
            <a:endParaRPr lang="es-ES" noProof="0" dirty="0"/>
          </a:p>
        </p:txBody>
      </p:sp>
    </p:spTree>
    <p:extLst>
      <p:ext uri="{BB962C8B-B14F-4D97-AF65-F5344CB8AC3E}">
        <p14:creationId xmlns:p14="http://schemas.microsoft.com/office/powerpoint/2010/main" xmlns="" val="319817698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10</a:t>
            </a:fld>
            <a:endParaRPr lang="es-ES" noProof="0" dirty="0"/>
          </a:p>
        </p:txBody>
      </p:sp>
      <p:sp>
        <p:nvSpPr>
          <p:cNvPr id="2" name="CuadroTexto 1"/>
          <p:cNvSpPr txBox="1"/>
          <p:nvPr/>
        </p:nvSpPr>
        <p:spPr>
          <a:xfrm>
            <a:off x="981844" y="2192134"/>
            <a:ext cx="6109612" cy="4164217"/>
          </a:xfrm>
          <a:prstGeom prst="rect">
            <a:avLst/>
          </a:prstGeom>
          <a:noFill/>
        </p:spPr>
        <p:txBody>
          <a:bodyPr wrap="square" rtlCol="0">
            <a:spAutoFit/>
          </a:bodyPr>
          <a:lstStyle/>
          <a:p>
            <a:pPr algn="just">
              <a:lnSpc>
                <a:spcPct val="90000"/>
              </a:lnSpc>
            </a:pPr>
            <a:r>
              <a:rPr lang="es-ES" sz="2400" dirty="0" smtClean="0">
                <a:effectLst>
                  <a:outerShdw blurRad="38100" dist="38100" dir="2700000" algn="tl">
                    <a:srgbClr val="000000">
                      <a:alpha val="43137"/>
                    </a:srgbClr>
                  </a:outerShdw>
                </a:effectLst>
              </a:rPr>
              <a:t>El </a:t>
            </a:r>
            <a:r>
              <a:rPr lang="es-ES" sz="2400" dirty="0">
                <a:effectLst>
                  <a:outerShdw blurRad="38100" dist="38100" dir="2700000" algn="tl">
                    <a:srgbClr val="000000">
                      <a:alpha val="43137"/>
                    </a:srgbClr>
                  </a:outerShdw>
                </a:effectLst>
              </a:rPr>
              <a:t>séptimo derramó su copa sobre el aire; entonces salió del Santuario una fuerte voz que decía</a:t>
            </a:r>
            <a:r>
              <a:rPr lang="es-ES" sz="2400" dirty="0" smtClean="0">
                <a:effectLst>
                  <a:outerShdw blurRad="38100" dist="38100" dir="2700000" algn="tl">
                    <a:srgbClr val="000000">
                      <a:alpha val="43137"/>
                    </a:srgbClr>
                  </a:outerShdw>
                </a:effectLst>
              </a:rPr>
              <a:t>:</a:t>
            </a:r>
          </a:p>
          <a:p>
            <a:pPr algn="just">
              <a:lnSpc>
                <a:spcPct val="90000"/>
              </a:lnSpc>
            </a:pPr>
            <a:endParaRPr lang="es-ES" sz="2400" dirty="0" smtClean="0">
              <a:effectLst>
                <a:outerShdw blurRad="38100" dist="38100" dir="2700000" algn="tl">
                  <a:srgbClr val="000000">
                    <a:alpha val="43137"/>
                  </a:srgbClr>
                </a:outerShdw>
              </a:effectLst>
            </a:endParaRPr>
          </a:p>
          <a:p>
            <a:pPr algn="just">
              <a:lnSpc>
                <a:spcPct val="90000"/>
              </a:lnSpc>
            </a:pPr>
            <a:r>
              <a:rPr lang="es-ES" sz="2400" dirty="0" smtClean="0">
                <a:effectLst>
                  <a:outerShdw blurRad="38100" dist="38100" dir="2700000" algn="tl">
                    <a:srgbClr val="000000">
                      <a:alpha val="43137"/>
                    </a:srgbClr>
                  </a:outerShdw>
                </a:effectLst>
              </a:rPr>
              <a:t> </a:t>
            </a:r>
            <a:r>
              <a:rPr lang="es-ES" sz="2400" dirty="0">
                <a:effectLst>
                  <a:outerShdw blurRad="38100" dist="38100" dir="2700000" algn="tl">
                    <a:srgbClr val="000000">
                      <a:alpha val="43137"/>
                    </a:srgbClr>
                  </a:outerShdw>
                </a:effectLst>
              </a:rPr>
              <a:t>«Hecho está</a:t>
            </a:r>
            <a:r>
              <a:rPr lang="es-ES" sz="2400" dirty="0" smtClean="0">
                <a:effectLst>
                  <a:outerShdw blurRad="38100" dist="38100" dir="2700000" algn="tl">
                    <a:srgbClr val="000000">
                      <a:alpha val="43137"/>
                    </a:srgbClr>
                  </a:outerShdw>
                </a:effectLst>
              </a:rPr>
              <a:t>».</a:t>
            </a:r>
          </a:p>
          <a:p>
            <a:pPr algn="just">
              <a:lnSpc>
                <a:spcPct val="90000"/>
              </a:lnSpc>
            </a:pPr>
            <a:endParaRPr lang="es-ES" sz="2400" dirty="0">
              <a:effectLst>
                <a:outerShdw blurRad="38100" dist="38100" dir="2700000" algn="tl">
                  <a:srgbClr val="000000">
                    <a:alpha val="43137"/>
                  </a:srgbClr>
                </a:outerShdw>
              </a:effectLst>
            </a:endParaRPr>
          </a:p>
          <a:p>
            <a:pPr algn="just">
              <a:lnSpc>
                <a:spcPct val="90000"/>
              </a:lnSpc>
            </a:pPr>
            <a:r>
              <a:rPr lang="es-ES" sz="2400" dirty="0" smtClean="0">
                <a:effectLst>
                  <a:outerShdw blurRad="38100" dist="38100" dir="2700000" algn="tl">
                    <a:srgbClr val="000000">
                      <a:alpha val="43137"/>
                    </a:srgbClr>
                  </a:outerShdw>
                </a:effectLst>
              </a:rPr>
              <a:t>Se </a:t>
            </a:r>
            <a:r>
              <a:rPr lang="es-ES" sz="2400" dirty="0">
                <a:effectLst>
                  <a:outerShdw blurRad="38100" dist="38100" dir="2700000" algn="tl">
                    <a:srgbClr val="000000">
                      <a:alpha val="43137"/>
                    </a:srgbClr>
                  </a:outerShdw>
                </a:effectLst>
              </a:rPr>
              <a:t>produjeron relámpagos, fragor, truenos y un violento terremoto, como no lo hubo desde que existen hombres sobre la tierra, un terremoto tan violento</a:t>
            </a:r>
            <a:endParaRPr lang="es-ES" sz="3600" dirty="0" smtClean="0">
              <a:effectLst>
                <a:outerShdw blurRad="38100" dist="38100" dir="2700000" algn="tl">
                  <a:srgbClr val="000000">
                    <a:alpha val="43137"/>
                  </a:srgbClr>
                </a:outerShdw>
              </a:effectLst>
            </a:endParaRPr>
          </a:p>
          <a:p>
            <a:pPr algn="just">
              <a:lnSpc>
                <a:spcPct val="90000"/>
              </a:lnSpc>
            </a:pPr>
            <a:endParaRPr lang="es-ES" sz="3600" dirty="0"/>
          </a:p>
          <a:p>
            <a:pPr algn="just">
              <a:lnSpc>
                <a:spcPct val="90000"/>
              </a:lnSpc>
            </a:pPr>
            <a:endParaRPr lang="es-ES" dirty="0"/>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390556" y="2420888"/>
            <a:ext cx="4298567" cy="2860501"/>
          </a:xfrm>
          <a:prstGeom prst="rect">
            <a:avLst/>
          </a:prstGeom>
        </p:spPr>
      </p:pic>
    </p:spTree>
    <p:extLst>
      <p:ext uri="{BB962C8B-B14F-4D97-AF65-F5344CB8AC3E}">
        <p14:creationId xmlns:p14="http://schemas.microsoft.com/office/powerpoint/2010/main" xmlns="" val="459489178"/>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11</a:t>
            </a:fld>
            <a:endParaRPr lang="es-ES" noProof="0" dirty="0"/>
          </a:p>
        </p:txBody>
      </p:sp>
      <p:sp>
        <p:nvSpPr>
          <p:cNvPr id="2" name="CuadroTexto 1"/>
          <p:cNvSpPr txBox="1"/>
          <p:nvPr/>
        </p:nvSpPr>
        <p:spPr>
          <a:xfrm>
            <a:off x="7246540" y="2734070"/>
            <a:ext cx="4320480" cy="2529923"/>
          </a:xfrm>
          <a:prstGeom prst="rect">
            <a:avLst/>
          </a:prstGeom>
          <a:noFill/>
        </p:spPr>
        <p:txBody>
          <a:bodyPr wrap="square" rtlCol="0">
            <a:spAutoFit/>
          </a:bodyPr>
          <a:lstStyle/>
          <a:p>
            <a:pPr algn="just">
              <a:lnSpc>
                <a:spcPct val="90000"/>
              </a:lnSpc>
            </a:pPr>
            <a:r>
              <a:rPr lang="es-ES" sz="2000" dirty="0" smtClean="0"/>
              <a:t>La </a:t>
            </a:r>
            <a:r>
              <a:rPr lang="es-ES" sz="2000" dirty="0"/>
              <a:t>Gran Ciudad se abrió en tres partes</a:t>
            </a:r>
            <a:r>
              <a:rPr lang="es-ES" sz="2000" dirty="0" smtClean="0"/>
              <a:t>, lo que significa una destrucción completa. </a:t>
            </a:r>
          </a:p>
          <a:p>
            <a:pPr algn="just">
              <a:lnSpc>
                <a:spcPct val="90000"/>
              </a:lnSpc>
            </a:pPr>
            <a:endParaRPr lang="es-ES" sz="2000" dirty="0"/>
          </a:p>
          <a:p>
            <a:pPr algn="just">
              <a:lnSpc>
                <a:spcPct val="90000"/>
              </a:lnSpc>
            </a:pPr>
            <a:r>
              <a:rPr lang="es-ES" sz="2000" dirty="0" smtClean="0"/>
              <a:t>Pese a ello </a:t>
            </a:r>
            <a:r>
              <a:rPr lang="es-ES" sz="2000" dirty="0"/>
              <a:t>los </a:t>
            </a:r>
            <a:r>
              <a:rPr lang="es-ES" sz="2000" dirty="0" smtClean="0"/>
              <a:t>hombres siguieron  blasfemando  </a:t>
            </a:r>
            <a:r>
              <a:rPr lang="es-ES" sz="2000" dirty="0"/>
              <a:t>de </a:t>
            </a:r>
            <a:r>
              <a:rPr lang="es-ES" sz="2000" dirty="0" smtClean="0"/>
              <a:t>Dios. </a:t>
            </a:r>
            <a:endParaRPr lang="es-ES" sz="3200" dirty="0" smtClean="0"/>
          </a:p>
          <a:p>
            <a:pPr algn="just">
              <a:lnSpc>
                <a:spcPct val="90000"/>
              </a:lnSpc>
            </a:pPr>
            <a:endParaRPr lang="es-ES" sz="3200" dirty="0"/>
          </a:p>
          <a:p>
            <a:pPr algn="just">
              <a:lnSpc>
                <a:spcPct val="90000"/>
              </a:lnSpc>
            </a:pPr>
            <a:endParaRPr lang="es-ES" sz="2400" dirty="0"/>
          </a:p>
        </p:txBody>
      </p:sp>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57908" y="2636912"/>
            <a:ext cx="4988371" cy="2520280"/>
          </a:xfrm>
          <a:prstGeom prst="rect">
            <a:avLst/>
          </a:prstGeom>
        </p:spPr>
      </p:pic>
    </p:spTree>
    <p:extLst>
      <p:ext uri="{BB962C8B-B14F-4D97-AF65-F5344CB8AC3E}">
        <p14:creationId xmlns:p14="http://schemas.microsoft.com/office/powerpoint/2010/main" xmlns="" val="1395169405"/>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smtClean="0">
                <a:solidFill>
                  <a:srgbClr val="002060"/>
                </a:solidFill>
              </a:rPr>
              <a:t>NOMBRES DE “BABILONIA”</a:t>
            </a:r>
            <a:endParaRPr lang="es-ES" b="1" dirty="0">
              <a:solidFill>
                <a:srgbClr val="002060"/>
              </a:solidFill>
            </a:endParaRP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12</a:t>
            </a:fld>
            <a:endParaRPr lang="es-ES" noProof="0" dirty="0"/>
          </a:p>
        </p:txBody>
      </p:sp>
      <p:sp>
        <p:nvSpPr>
          <p:cNvPr id="2" name="CuadroTexto 1"/>
          <p:cNvSpPr txBox="1"/>
          <p:nvPr/>
        </p:nvSpPr>
        <p:spPr>
          <a:xfrm>
            <a:off x="1413892" y="2123733"/>
            <a:ext cx="10183727" cy="4025717"/>
          </a:xfrm>
          <a:prstGeom prst="rect">
            <a:avLst/>
          </a:prstGeom>
          <a:noFill/>
        </p:spPr>
        <p:txBody>
          <a:bodyPr wrap="square" rtlCol="0">
            <a:spAutoFit/>
          </a:bodyPr>
          <a:lstStyle/>
          <a:p>
            <a:pPr marL="342900" indent="-342900" algn="just">
              <a:lnSpc>
                <a:spcPct val="90000"/>
              </a:lnSpc>
              <a:buFont typeface="Wingdings" panose="05000000000000000000" pitchFamily="2" charset="2"/>
              <a:buChar char="ü"/>
            </a:pPr>
            <a:r>
              <a:rPr lang="es-ES" sz="2400" dirty="0" smtClean="0">
                <a:effectLst>
                  <a:outerShdw blurRad="38100" dist="38100" dir="2700000" algn="tl">
                    <a:srgbClr val="000000">
                      <a:alpha val="43137"/>
                    </a:srgbClr>
                  </a:outerShdw>
                </a:effectLst>
              </a:rPr>
              <a:t>LA </a:t>
            </a:r>
            <a:r>
              <a:rPr lang="es-ES" sz="2400" dirty="0">
                <a:effectLst>
                  <a:outerShdw blurRad="38100" dist="38100" dir="2700000" algn="tl">
                    <a:srgbClr val="000000">
                      <a:alpha val="43137"/>
                    </a:srgbClr>
                  </a:outerShdw>
                </a:effectLst>
              </a:rPr>
              <a:t>GRAN CIUDAD</a:t>
            </a:r>
          </a:p>
          <a:p>
            <a:pPr marL="342900" indent="-342900" algn="just">
              <a:lnSpc>
                <a:spcPct val="90000"/>
              </a:lnSpc>
              <a:buFont typeface="Wingdings" panose="05000000000000000000" pitchFamily="2" charset="2"/>
              <a:buChar char="ü"/>
            </a:pPr>
            <a:r>
              <a:rPr lang="es-ES" sz="2400" dirty="0" smtClean="0">
                <a:effectLst>
                  <a:outerShdw blurRad="38100" dist="38100" dir="2700000" algn="tl">
                    <a:srgbClr val="000000">
                      <a:alpha val="43137"/>
                    </a:srgbClr>
                  </a:outerShdw>
                </a:effectLst>
              </a:rPr>
              <a:t>LA </a:t>
            </a:r>
            <a:r>
              <a:rPr lang="es-ES" sz="2400" dirty="0">
                <a:effectLst>
                  <a:outerShdw blurRad="38100" dist="38100" dir="2700000" algn="tl">
                    <a:srgbClr val="000000">
                      <a:alpha val="43137"/>
                    </a:srgbClr>
                  </a:outerShdw>
                </a:effectLst>
              </a:rPr>
              <a:t>GRAN PROSTITUTA</a:t>
            </a:r>
          </a:p>
          <a:p>
            <a:pPr marL="342900" indent="-342900" algn="just">
              <a:lnSpc>
                <a:spcPct val="90000"/>
              </a:lnSpc>
              <a:buFont typeface="Wingdings" panose="05000000000000000000" pitchFamily="2" charset="2"/>
              <a:buChar char="ü"/>
            </a:pPr>
            <a:r>
              <a:rPr lang="es-ES" sz="2400" dirty="0" smtClean="0">
                <a:effectLst>
                  <a:outerShdw blurRad="38100" dist="38100" dir="2700000" algn="tl">
                    <a:srgbClr val="000000">
                      <a:alpha val="43137"/>
                    </a:srgbClr>
                  </a:outerShdw>
                </a:effectLst>
              </a:rPr>
              <a:t>LA </a:t>
            </a:r>
            <a:r>
              <a:rPr lang="es-ES" sz="2400" dirty="0">
                <a:effectLst>
                  <a:outerShdw blurRad="38100" dist="38100" dir="2700000" algn="tl">
                    <a:srgbClr val="000000">
                      <a:alpha val="43137"/>
                    </a:srgbClr>
                  </a:outerShdw>
                </a:effectLst>
              </a:rPr>
              <a:t>QUE ESTÁ SENTADA SOBRE AGUAS CAUDALOSAS</a:t>
            </a:r>
          </a:p>
          <a:p>
            <a:pPr marL="342900" indent="-342900" algn="just">
              <a:lnSpc>
                <a:spcPct val="90000"/>
              </a:lnSpc>
              <a:buFont typeface="Wingdings" panose="05000000000000000000" pitchFamily="2" charset="2"/>
              <a:buChar char="ü"/>
            </a:pPr>
            <a:r>
              <a:rPr lang="es-ES" sz="2400" dirty="0" smtClean="0">
                <a:effectLst>
                  <a:outerShdw blurRad="38100" dist="38100" dir="2700000" algn="tl">
                    <a:srgbClr val="000000">
                      <a:alpha val="43137"/>
                    </a:srgbClr>
                  </a:outerShdw>
                </a:effectLst>
              </a:rPr>
              <a:t>SENTADA </a:t>
            </a:r>
            <a:r>
              <a:rPr lang="es-ES" sz="2400" dirty="0">
                <a:effectLst>
                  <a:outerShdw blurRad="38100" dist="38100" dir="2700000" algn="tl">
                    <a:srgbClr val="000000">
                      <a:alpha val="43137"/>
                    </a:srgbClr>
                  </a:outerShdw>
                </a:effectLst>
              </a:rPr>
              <a:t>SOBRE  UNA BESTIA</a:t>
            </a:r>
          </a:p>
          <a:p>
            <a:pPr marL="342900" indent="-342900" algn="just">
              <a:lnSpc>
                <a:spcPct val="90000"/>
              </a:lnSpc>
              <a:buFont typeface="Wingdings" panose="05000000000000000000" pitchFamily="2" charset="2"/>
              <a:buChar char="ü"/>
            </a:pPr>
            <a:r>
              <a:rPr lang="es-ES" sz="2400" dirty="0" smtClean="0">
                <a:effectLst>
                  <a:outerShdw blurRad="38100" dist="38100" dir="2700000" algn="tl">
                    <a:srgbClr val="000000">
                      <a:alpha val="43137"/>
                    </a:srgbClr>
                  </a:outerShdw>
                </a:effectLst>
              </a:rPr>
              <a:t>LA </a:t>
            </a:r>
            <a:r>
              <a:rPr lang="es-ES" sz="2400" dirty="0">
                <a:effectLst>
                  <a:outerShdw blurRad="38100" dist="38100" dir="2700000" algn="tl">
                    <a:srgbClr val="000000">
                      <a:alpha val="43137"/>
                    </a:srgbClr>
                  </a:outerShdw>
                </a:effectLst>
              </a:rPr>
              <a:t>ORGULLOSA</a:t>
            </a:r>
          </a:p>
          <a:p>
            <a:pPr marL="342900" indent="-342900" algn="just">
              <a:lnSpc>
                <a:spcPct val="90000"/>
              </a:lnSpc>
              <a:buFont typeface="Wingdings" panose="05000000000000000000" pitchFamily="2" charset="2"/>
              <a:buChar char="ü"/>
            </a:pPr>
            <a:r>
              <a:rPr lang="es-ES" sz="2400" dirty="0" smtClean="0">
                <a:effectLst>
                  <a:outerShdw blurRad="38100" dist="38100" dir="2700000" algn="tl">
                    <a:srgbClr val="000000">
                      <a:alpha val="43137"/>
                    </a:srgbClr>
                  </a:outerShdw>
                </a:effectLst>
              </a:rPr>
              <a:t>LA </a:t>
            </a:r>
            <a:r>
              <a:rPr lang="es-ES" sz="2400" dirty="0">
                <a:effectLst>
                  <a:outerShdw blurRad="38100" dist="38100" dir="2700000" algn="tl">
                    <a:srgbClr val="000000">
                      <a:alpha val="43137"/>
                    </a:srgbClr>
                  </a:outerShdw>
                </a:effectLst>
              </a:rPr>
              <a:t>MADRE DE TODAS LAS PROSTITUTAS Y TODAS LAS ABOMINACIONES</a:t>
            </a:r>
          </a:p>
          <a:p>
            <a:pPr marL="342900" indent="-342900" algn="just">
              <a:lnSpc>
                <a:spcPct val="90000"/>
              </a:lnSpc>
              <a:buFont typeface="Wingdings" panose="05000000000000000000" pitchFamily="2" charset="2"/>
              <a:buChar char="ü"/>
            </a:pPr>
            <a:r>
              <a:rPr lang="es-ES" sz="2400" dirty="0" smtClean="0">
                <a:effectLst>
                  <a:outerShdw blurRad="38100" dist="38100" dir="2700000" algn="tl">
                    <a:srgbClr val="000000">
                      <a:alpha val="43137"/>
                    </a:srgbClr>
                  </a:outerShdw>
                </a:effectLst>
              </a:rPr>
              <a:t>LA </a:t>
            </a:r>
            <a:r>
              <a:rPr lang="es-ES" sz="2400" dirty="0">
                <a:effectLst>
                  <a:outerShdw blurRad="38100" dist="38100" dir="2700000" algn="tl">
                    <a:srgbClr val="000000">
                      <a:alpha val="43137"/>
                    </a:srgbClr>
                  </a:outerShdw>
                </a:effectLst>
              </a:rPr>
              <a:t>ORGULLOSA BABILONIA</a:t>
            </a:r>
          </a:p>
          <a:p>
            <a:pPr marL="342900" indent="-342900" algn="just">
              <a:lnSpc>
                <a:spcPct val="90000"/>
              </a:lnSpc>
              <a:buFont typeface="Wingdings" panose="05000000000000000000" pitchFamily="2" charset="2"/>
              <a:buChar char="ü"/>
            </a:pPr>
            <a:r>
              <a:rPr lang="es-ES" sz="2400" dirty="0" smtClean="0">
                <a:effectLst>
                  <a:outerShdw blurRad="38100" dist="38100" dir="2700000" algn="tl">
                    <a:srgbClr val="000000">
                      <a:alpha val="43137"/>
                    </a:srgbClr>
                  </a:outerShdw>
                </a:effectLst>
              </a:rPr>
              <a:t>MANSIÓN </a:t>
            </a:r>
            <a:r>
              <a:rPr lang="es-ES" sz="2400" dirty="0">
                <a:effectLst>
                  <a:outerShdw blurRad="38100" dist="38100" dir="2700000" algn="tl">
                    <a:srgbClr val="000000">
                      <a:alpha val="43137"/>
                    </a:srgbClr>
                  </a:outerShdw>
                </a:effectLst>
              </a:rPr>
              <a:t>DE DEMONIOS</a:t>
            </a:r>
          </a:p>
          <a:p>
            <a:pPr marL="342900" indent="-342900" algn="just">
              <a:lnSpc>
                <a:spcPct val="90000"/>
              </a:lnSpc>
              <a:buFont typeface="Wingdings" panose="05000000000000000000" pitchFamily="2" charset="2"/>
              <a:buChar char="ü"/>
            </a:pPr>
            <a:r>
              <a:rPr lang="es-ES" sz="2400" dirty="0" smtClean="0">
                <a:effectLst>
                  <a:outerShdw blurRad="38100" dist="38100" dir="2700000" algn="tl">
                    <a:srgbClr val="000000">
                      <a:alpha val="43137"/>
                    </a:srgbClr>
                  </a:outerShdw>
                </a:effectLst>
              </a:rPr>
              <a:t>GUARIDA </a:t>
            </a:r>
            <a:r>
              <a:rPr lang="es-ES" sz="2400" dirty="0">
                <a:effectLst>
                  <a:outerShdw blurRad="38100" dist="38100" dir="2700000" algn="tl">
                    <a:srgbClr val="000000">
                      <a:alpha val="43137"/>
                    </a:srgbClr>
                  </a:outerShdw>
                </a:effectLst>
              </a:rPr>
              <a:t>DE ESPÍRUTUS INMUNDOS</a:t>
            </a:r>
          </a:p>
          <a:p>
            <a:pPr marL="342900" indent="-342900" algn="just">
              <a:lnSpc>
                <a:spcPct val="90000"/>
              </a:lnSpc>
              <a:buFont typeface="Wingdings" panose="05000000000000000000" pitchFamily="2" charset="2"/>
              <a:buChar char="ü"/>
            </a:pPr>
            <a:r>
              <a:rPr lang="es-ES" sz="2400" dirty="0" smtClean="0">
                <a:effectLst>
                  <a:outerShdw blurRad="38100" dist="38100" dir="2700000" algn="tl">
                    <a:srgbClr val="000000">
                      <a:alpha val="43137"/>
                    </a:srgbClr>
                  </a:outerShdw>
                </a:effectLst>
              </a:rPr>
              <a:t>CIUDAD </a:t>
            </a:r>
            <a:r>
              <a:rPr lang="es-ES" sz="2400" dirty="0">
                <a:effectLst>
                  <a:outerShdw blurRad="38100" dist="38100" dir="2700000" algn="tl">
                    <a:srgbClr val="000000">
                      <a:alpha val="43137"/>
                    </a:srgbClr>
                  </a:outerShdw>
                </a:effectLst>
              </a:rPr>
              <a:t>PODEROSA</a:t>
            </a:r>
          </a:p>
          <a:p>
            <a:pPr algn="just">
              <a:lnSpc>
                <a:spcPct val="90000"/>
              </a:lnSpc>
            </a:pPr>
            <a:endParaRPr lang="es-ES" sz="2000" dirty="0"/>
          </a:p>
        </p:txBody>
      </p:sp>
    </p:spTree>
    <p:extLst>
      <p:ext uri="{BB962C8B-B14F-4D97-AF65-F5344CB8AC3E}">
        <p14:creationId xmlns:p14="http://schemas.microsoft.com/office/powerpoint/2010/main" xmlns="" val="2480276168"/>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algn="ctr" rtl="0"/>
            <a:r>
              <a:rPr lang="es-ES" b="1" dirty="0" smtClean="0">
                <a:solidFill>
                  <a:srgbClr val="002060"/>
                </a:solidFill>
              </a:rPr>
              <a:t>Ap 16</a:t>
            </a:r>
            <a:endParaRPr lang="es-ES" b="1" dirty="0">
              <a:solidFill>
                <a:srgbClr val="002060"/>
              </a:solidFill>
            </a:endParaRPr>
          </a:p>
        </p:txBody>
      </p:sp>
      <p:sp>
        <p:nvSpPr>
          <p:cNvPr id="14" name="Marcador de posición de contenido 13"/>
          <p:cNvSpPr>
            <a:spLocks noGrp="1"/>
          </p:cNvSpPr>
          <p:nvPr>
            <p:ph idx="1"/>
          </p:nvPr>
        </p:nvSpPr>
        <p:spPr>
          <a:xfrm>
            <a:off x="1293812" y="1676400"/>
            <a:ext cx="10417223" cy="4920952"/>
          </a:xfrm>
        </p:spPr>
        <p:txBody>
          <a:bodyPr rtlCol="0">
            <a:noAutofit/>
          </a:bodyPr>
          <a:lstStyle/>
          <a:p>
            <a:pPr marL="0" indent="0" algn="just">
              <a:buNone/>
            </a:pPr>
            <a:r>
              <a:rPr lang="es-ES" sz="1900" b="1" dirty="0"/>
              <a:t>"1.Y oí una fuerte voz que desde el Santuario decía a los siete </a:t>
            </a:r>
            <a:r>
              <a:rPr lang="es-ES" sz="1900" b="1" dirty="0" smtClean="0"/>
              <a:t>Ángeles: </a:t>
            </a:r>
            <a:r>
              <a:rPr lang="es-ES" sz="1900" b="1" dirty="0"/>
              <a:t>«Id y derramad sobre la tierra las siete copas del furor de Dios</a:t>
            </a:r>
            <a:r>
              <a:rPr lang="es-ES" sz="1900" b="1" dirty="0" smtClean="0"/>
              <a:t>.»2.El </a:t>
            </a:r>
            <a:r>
              <a:rPr lang="es-ES" sz="1900" b="1" dirty="0"/>
              <a:t>primero fue y derramó su copa sobre la tierra; y sobrevino una úlcera maligna y perniciosa a los hombres que llevaban la marca de la Bestia y adoraban su imagen. 3.El segundo derramó su copa sobre el mar; y se convirtió en sangre como de muerto, y toda alma viviente murió en el mar. 4.El tercero derramó su copa sobre los ríos y sobre los manantiales de agua; y se convirtieron en sangre. 5.Y oí al </a:t>
            </a:r>
            <a:r>
              <a:rPr lang="es-ES" sz="1900" b="1" dirty="0" smtClean="0"/>
              <a:t>Ángel </a:t>
            </a:r>
            <a:r>
              <a:rPr lang="es-ES" sz="1900" b="1" dirty="0"/>
              <a:t>de las aguas que decía: «Justo eres tú, "Aquel que es y que era", el Santo, pues has hecho así justicia</a:t>
            </a:r>
            <a:r>
              <a:rPr lang="es-ES" sz="1900" b="1" dirty="0" smtClean="0"/>
              <a:t>: </a:t>
            </a:r>
            <a:r>
              <a:rPr lang="es-ES" sz="1900" b="1" dirty="0"/>
              <a:t>6.porque ellos derramaron la sangre de los santos y de los profetas y tú les has dado a beber sangre; lo tienen merecido.» 7.Y oí al altar que decía: «Sí, Señor, Dios Todopoderoso, tus juicios son verdaderos y justos». 8.El cuarto derramó su copa sobre el sol; y le fue encomendado abrasar a los hombres con fuego, 9.y los hombres fueron abrasados con un calor abrasador. No obstante, blasfemaron del nombre de Dios que tiene poder sobre tales plagas, y no se arrepintieron dándole gloria. 10.El quinto derramó su copa sobre el trono de la Bestia; y quedó su reino en tinieblas y los hombres se mordían la lengua de dolor. 11.No obstante, blasfemaron del Dios del cielo por sus dolores y por sus llagas, y no se </a:t>
            </a:r>
            <a:r>
              <a:rPr lang="es-ES" sz="1900" b="1" dirty="0" smtClean="0"/>
              <a:t>arrepintieron </a:t>
            </a:r>
            <a:r>
              <a:rPr lang="es-ES" sz="1900" b="1" dirty="0"/>
              <a:t>de sus obras</a:t>
            </a:r>
            <a:r>
              <a:rPr lang="es-ES" sz="1900" b="1" dirty="0" smtClean="0"/>
              <a:t>."</a:t>
            </a:r>
            <a:endParaRPr lang="es-ES" sz="1900" b="1" dirty="0"/>
          </a:p>
        </p:txBody>
      </p:sp>
      <p:sp>
        <p:nvSpPr>
          <p:cNvPr id="2" name="Marcador de número de diapositiva 1"/>
          <p:cNvSpPr>
            <a:spLocks noGrp="1"/>
          </p:cNvSpPr>
          <p:nvPr>
            <p:ph type="sldNum" sz="quarter" idx="12"/>
          </p:nvPr>
        </p:nvSpPr>
        <p:spPr/>
        <p:txBody>
          <a:bodyPr/>
          <a:lstStyle/>
          <a:p>
            <a:fld id="{81FEFA0A-2F20-4B60-98C6-5FFDA469AA1C}" type="slidenum">
              <a:rPr lang="es-ES" noProof="0" smtClean="0"/>
              <a:pPr/>
              <a:t>2</a:t>
            </a:fld>
            <a:endParaRPr lang="es-ES" noProof="0" dirty="0"/>
          </a:p>
        </p:txBody>
      </p:sp>
    </p:spTree>
    <p:extLst>
      <p:ext uri="{BB962C8B-B14F-4D97-AF65-F5344CB8AC3E}">
        <p14:creationId xmlns:p14="http://schemas.microsoft.com/office/powerpoint/2010/main" xmlns="" val="1270821595"/>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algn="ctr" rtl="0"/>
            <a:r>
              <a:rPr lang="es-ES" b="1" dirty="0" smtClean="0">
                <a:solidFill>
                  <a:srgbClr val="002060"/>
                </a:solidFill>
              </a:rPr>
              <a:t>Ap 16</a:t>
            </a:r>
            <a:endParaRPr lang="es-ES" b="1" dirty="0">
              <a:solidFill>
                <a:srgbClr val="002060"/>
              </a:solidFill>
            </a:endParaRPr>
          </a:p>
        </p:txBody>
      </p:sp>
      <p:sp>
        <p:nvSpPr>
          <p:cNvPr id="14" name="Marcador de posición de contenido 13"/>
          <p:cNvSpPr>
            <a:spLocks noGrp="1"/>
          </p:cNvSpPr>
          <p:nvPr>
            <p:ph idx="1"/>
          </p:nvPr>
        </p:nvSpPr>
        <p:spPr>
          <a:xfrm>
            <a:off x="1293812" y="1676400"/>
            <a:ext cx="10417223" cy="4920952"/>
          </a:xfrm>
        </p:spPr>
        <p:txBody>
          <a:bodyPr rtlCol="0">
            <a:noAutofit/>
          </a:bodyPr>
          <a:lstStyle/>
          <a:p>
            <a:pPr marL="0" indent="0" algn="just">
              <a:buNone/>
            </a:pPr>
            <a:r>
              <a:rPr lang="es-ES" sz="1900" b="1" dirty="0" smtClean="0"/>
              <a:t>“12.El </a:t>
            </a:r>
            <a:r>
              <a:rPr lang="es-ES" sz="1900" b="1" dirty="0"/>
              <a:t>sexto derramó su copa sobre el gran río </a:t>
            </a:r>
            <a:r>
              <a:rPr lang="es-ES" sz="1900" b="1" dirty="0" smtClean="0"/>
              <a:t>Éufrates; </a:t>
            </a:r>
            <a:r>
              <a:rPr lang="es-ES" sz="1900" b="1" dirty="0"/>
              <a:t>y sus aguas se secaron para preparar el camino a los reyes del Oriente. 13.Y vi que de la boca del Dragón, de la boca de la Bestia y de la boca del falso profeta, salían tres espíritus inmundos como ranas. 14.Son espíritus de demonios, que realizan señales y van donde los reyes de todo el mundo para convocarlos a la gran batalla del Gran Día del Dios Todopoderoso. 15.(Mira que vengo como ladrón. Dichoso el que esté en vela y conserve sus vestidos, para no andar desnudo y que se vean sus vergüenzas). 16.Los convocaron en el lugar llamado en hebreo Harmaguedón. 17.El séptimo derramó su copa sobre el aire; entonces salió del Santuario una fuerte voz que decía: «Hecho está». 18.Se produjeron relámpagos, fragor, truenos y un violento terremoto, como no lo hubo desde que existen hombres sobre la tierra, un terremoto tan violento. 19.La Gran Ciudad se abrió en tres partes, y las ciudades de las naciones se desplomaron; y Dios se acordó de la Gran Babilonia para darle la copa del vino del furor de su cólera. 20.Entonces todas las islas huyeron, y las montañas desaparecieron. 21.Y un gran pedrisco, con piedras de casi un talento de peso, cayó del cielo sobre los hombres. No obstante, los hombres blasfemaron de Dios por la plaga del pedrisco; porque fue ciertamente una plaga muy grande."</a:t>
            </a:r>
          </a:p>
          <a:p>
            <a:pPr marL="0" indent="0" algn="just">
              <a:buNone/>
            </a:pPr>
            <a:endParaRPr lang="es-ES" sz="1900" b="1" dirty="0"/>
          </a:p>
        </p:txBody>
      </p:sp>
      <p:sp>
        <p:nvSpPr>
          <p:cNvPr id="2" name="Marcador de número de diapositiva 1"/>
          <p:cNvSpPr>
            <a:spLocks noGrp="1"/>
          </p:cNvSpPr>
          <p:nvPr>
            <p:ph type="sldNum" sz="quarter" idx="12"/>
          </p:nvPr>
        </p:nvSpPr>
        <p:spPr/>
        <p:txBody>
          <a:bodyPr/>
          <a:lstStyle/>
          <a:p>
            <a:fld id="{81FEFA0A-2F20-4B60-98C6-5FFDA469AA1C}" type="slidenum">
              <a:rPr lang="es-ES" noProof="0" smtClean="0"/>
              <a:pPr/>
              <a:t>3</a:t>
            </a:fld>
            <a:endParaRPr lang="es-ES" noProof="0" dirty="0"/>
          </a:p>
        </p:txBody>
      </p:sp>
    </p:spTree>
    <p:extLst>
      <p:ext uri="{BB962C8B-B14F-4D97-AF65-F5344CB8AC3E}">
        <p14:creationId xmlns:p14="http://schemas.microsoft.com/office/powerpoint/2010/main" xmlns="" val="81223391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AMBIENTACIÓN</a:t>
            </a:r>
            <a:endParaRPr lang="es-ES" b="1" dirty="0">
              <a:solidFill>
                <a:srgbClr val="002060"/>
              </a:solidFill>
            </a:endParaRPr>
          </a:p>
        </p:txBody>
      </p:sp>
      <p:sp>
        <p:nvSpPr>
          <p:cNvPr id="14" name="Marcador de posición de contenido 13"/>
          <p:cNvSpPr>
            <a:spLocks noGrp="1"/>
          </p:cNvSpPr>
          <p:nvPr>
            <p:ph idx="1"/>
          </p:nvPr>
        </p:nvSpPr>
        <p:spPr>
          <a:xfrm>
            <a:off x="6166420" y="2060848"/>
            <a:ext cx="5688632" cy="4567808"/>
          </a:xfrm>
        </p:spPr>
        <p:txBody>
          <a:bodyPr rtlCol="0">
            <a:normAutofit fontScale="70000" lnSpcReduction="20000"/>
          </a:bodyPr>
          <a:lstStyle/>
          <a:p>
            <a:pPr marL="0" indent="0" algn="just">
              <a:buNone/>
            </a:pPr>
            <a:r>
              <a:rPr lang="es-ES" b="1" dirty="0" smtClean="0"/>
              <a:t>Se </a:t>
            </a:r>
            <a:r>
              <a:rPr lang="es-ES" b="1" dirty="0"/>
              <a:t>oye una voz potente que ordena a los 7 ángeles que derramen las copas que les han entregado los 4 vivientes.</a:t>
            </a:r>
          </a:p>
          <a:p>
            <a:pPr marL="0" indent="0" algn="just">
              <a:buNone/>
            </a:pPr>
            <a:r>
              <a:rPr lang="es-ES" b="1" dirty="0"/>
              <a:t>Estas copas son los juicios finales y absolutos de Dios sobre la tierra. </a:t>
            </a:r>
            <a:endParaRPr lang="es-ES" b="1" dirty="0" smtClean="0"/>
          </a:p>
          <a:p>
            <a:pPr marL="0" indent="0" algn="just">
              <a:buNone/>
            </a:pPr>
            <a:r>
              <a:rPr lang="es-ES" b="1" dirty="0" smtClean="0"/>
              <a:t>Ha </a:t>
            </a:r>
            <a:r>
              <a:rPr lang="es-ES" b="1" dirty="0"/>
              <a:t>llegado el fin.  Si recordamos ya han existido otros juicios anteriores los juicios de las trompetas (8.6-11.19), pero hay tres diferencias principales: </a:t>
            </a:r>
          </a:p>
          <a:p>
            <a:pPr marL="342900" indent="-342900" algn="just">
              <a:buFont typeface="Wingdings" panose="05000000000000000000" pitchFamily="2" charset="2"/>
              <a:buChar char="v"/>
            </a:pPr>
            <a:r>
              <a:rPr lang="es-ES" b="1" dirty="0"/>
              <a:t>E</a:t>
            </a:r>
            <a:r>
              <a:rPr lang="es-ES" b="1" dirty="0" smtClean="0"/>
              <a:t>stos </a:t>
            </a:r>
            <a:r>
              <a:rPr lang="es-ES" b="1" dirty="0"/>
              <a:t>juicios son totales mientras que los juicios de las trompetas son parciales; </a:t>
            </a:r>
          </a:p>
          <a:p>
            <a:pPr marL="342900" indent="-342900" algn="just">
              <a:buFont typeface="Wingdings" panose="05000000000000000000" pitchFamily="2" charset="2"/>
              <a:buChar char="v"/>
            </a:pPr>
            <a:r>
              <a:rPr lang="es-ES" b="1" dirty="0"/>
              <a:t>L</a:t>
            </a:r>
            <a:r>
              <a:rPr lang="es-ES" b="1" dirty="0" smtClean="0"/>
              <a:t>os </a:t>
            </a:r>
            <a:r>
              <a:rPr lang="es-ES" b="1" dirty="0"/>
              <a:t>juicios de las trompetas dan a los no creyentes la oportunidad de arrepentirse, pero los juicios de las copas no;</a:t>
            </a:r>
          </a:p>
          <a:p>
            <a:pPr marL="342900" indent="-342900" algn="just">
              <a:buFont typeface="Wingdings" panose="05000000000000000000" pitchFamily="2" charset="2"/>
              <a:buChar char="v"/>
            </a:pPr>
            <a:r>
              <a:rPr lang="es-ES" b="1" dirty="0" smtClean="0"/>
              <a:t>La </a:t>
            </a:r>
            <a:r>
              <a:rPr lang="es-ES" b="1" dirty="0"/>
              <a:t>humanidad es afectada indirectamente por varios de los juicios de las trompetas, pero atacadas directamente por todos los juicios de las copas. </a:t>
            </a:r>
          </a:p>
          <a:p>
            <a:pPr marL="342900" indent="-342900" algn="just">
              <a:buFont typeface="Wingdings" panose="05000000000000000000" pitchFamily="2" charset="2"/>
              <a:buChar char="v"/>
            </a:pPr>
            <a:endParaRPr lang="es-ES" b="1" dirty="0"/>
          </a:p>
        </p:txBody>
      </p:sp>
      <p:sp>
        <p:nvSpPr>
          <p:cNvPr id="3" name="Marcador de número de diapositiva 2"/>
          <p:cNvSpPr>
            <a:spLocks noGrp="1"/>
          </p:cNvSpPr>
          <p:nvPr>
            <p:ph type="sldNum" sz="quarter" idx="12"/>
          </p:nvPr>
        </p:nvSpPr>
        <p:spPr/>
        <p:txBody>
          <a:bodyPr/>
          <a:lstStyle/>
          <a:p>
            <a:fld id="{81FEFA0A-2F20-4B60-98C6-5FFDA469AA1C}" type="slidenum">
              <a:rPr lang="es-ES" noProof="0" smtClean="0"/>
              <a:pPr/>
              <a:t>4</a:t>
            </a:fld>
            <a:endParaRPr lang="es-ES" noProof="0" dirty="0"/>
          </a:p>
        </p:txBody>
      </p:sp>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97868" y="2204864"/>
            <a:ext cx="4684965" cy="3816424"/>
          </a:xfrm>
          <a:prstGeom prst="rect">
            <a:avLst/>
          </a:prstGeom>
        </p:spPr>
      </p:pic>
    </p:spTree>
    <p:extLst>
      <p:ext uri="{BB962C8B-B14F-4D97-AF65-F5344CB8AC3E}">
        <p14:creationId xmlns:p14="http://schemas.microsoft.com/office/powerpoint/2010/main" xmlns="" val="125332822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EXPLICACIÓN DEL PASAJE</a:t>
            </a:r>
            <a:endParaRPr lang="es-ES" b="1" dirty="0">
              <a:solidFill>
                <a:srgbClr val="002060"/>
              </a:solidFill>
            </a:endParaRPr>
          </a:p>
        </p:txBody>
      </p:sp>
      <p:sp>
        <p:nvSpPr>
          <p:cNvPr id="14" name="Marcador de posición de contenido 13"/>
          <p:cNvSpPr>
            <a:spLocks noGrp="1"/>
          </p:cNvSpPr>
          <p:nvPr>
            <p:ph idx="1"/>
          </p:nvPr>
        </p:nvSpPr>
        <p:spPr>
          <a:xfrm>
            <a:off x="1877317" y="1860551"/>
            <a:ext cx="3569023" cy="1568449"/>
          </a:xfrm>
        </p:spPr>
        <p:txBody>
          <a:bodyPr rtlCol="0">
            <a:normAutofit lnSpcReduction="10000"/>
          </a:bodyPr>
          <a:lstStyle/>
          <a:p>
            <a:pPr marL="0" indent="0" algn="just">
              <a:buNone/>
            </a:pPr>
            <a:r>
              <a:rPr lang="es-ES" sz="1800" b="1" dirty="0" smtClean="0">
                <a:effectLst>
                  <a:outerShdw blurRad="38100" dist="38100" dir="2700000" algn="tl">
                    <a:srgbClr val="000000">
                      <a:alpha val="43137"/>
                    </a:srgbClr>
                  </a:outerShdw>
                </a:effectLst>
              </a:rPr>
              <a:t>El </a:t>
            </a:r>
            <a:r>
              <a:rPr lang="es-ES" sz="1800" b="1" dirty="0">
                <a:effectLst>
                  <a:outerShdw blurRad="38100" dist="38100" dir="2700000" algn="tl">
                    <a:srgbClr val="000000">
                      <a:alpha val="43137"/>
                    </a:srgbClr>
                  </a:outerShdw>
                </a:effectLst>
              </a:rPr>
              <a:t>primero fue y derramó su copa sobre la tierra; y sobrevino una úlcera maligna y perniciosa a los hombres que llevaban la marca de la Bestia y adoraban su imagen</a:t>
            </a:r>
            <a:r>
              <a:rPr lang="es-ES" sz="1800" b="1" dirty="0" smtClean="0">
                <a:effectLst>
                  <a:outerShdw blurRad="38100" dist="38100" dir="2700000" algn="tl">
                    <a:srgbClr val="000000">
                      <a:alpha val="43137"/>
                    </a:srgbClr>
                  </a:outerShdw>
                </a:effectLst>
              </a:rPr>
              <a:t>. </a:t>
            </a:r>
            <a:endParaRPr lang="es-ES" sz="1800"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5</a:t>
            </a:fld>
            <a:endParaRPr lang="es-ES" noProof="0" dirty="0"/>
          </a:p>
        </p:txBody>
      </p:sp>
      <p:sp>
        <p:nvSpPr>
          <p:cNvPr id="6" name="Marcador de posición de contenido 13"/>
          <p:cNvSpPr txBox="1">
            <a:spLocks/>
          </p:cNvSpPr>
          <p:nvPr/>
        </p:nvSpPr>
        <p:spPr>
          <a:xfrm>
            <a:off x="6109170" y="4426621"/>
            <a:ext cx="3569023" cy="1568449"/>
          </a:xfrm>
          <a:prstGeom prst="rect">
            <a:avLst/>
          </a:prstGeom>
        </p:spPr>
        <p:txBody>
          <a:bodyPr vert="horz" lIns="91440" tIns="45720" rIns="91440" bIns="45720" rtlCol="0">
            <a:norm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lgn="just">
              <a:buNone/>
            </a:pPr>
            <a:r>
              <a:rPr lang="es-ES" sz="1800" b="1" dirty="0" smtClean="0">
                <a:effectLst>
                  <a:outerShdw blurRad="38100" dist="38100" dir="2700000" algn="tl">
                    <a:srgbClr val="000000">
                      <a:alpha val="43137"/>
                    </a:srgbClr>
                  </a:outerShdw>
                </a:effectLst>
              </a:rPr>
              <a:t>El </a:t>
            </a:r>
            <a:r>
              <a:rPr lang="es-ES" sz="1800" b="1" dirty="0">
                <a:effectLst>
                  <a:outerShdw blurRad="38100" dist="38100" dir="2700000" algn="tl">
                    <a:srgbClr val="000000">
                      <a:alpha val="43137"/>
                    </a:srgbClr>
                  </a:outerShdw>
                </a:effectLst>
              </a:rPr>
              <a:t>segundo derramó su copa sobre el mar; y se convirtió en sangre como de muerto, y toda alma viviente murió en el mar. </a:t>
            </a:r>
            <a:endParaRPr lang="es-ES" sz="1800" b="1" dirty="0"/>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94412" y="1709393"/>
            <a:ext cx="2752652" cy="1872208"/>
          </a:xfrm>
          <a:prstGeom prst="rect">
            <a:avLst/>
          </a:prstGeom>
        </p:spPr>
      </p:pic>
      <p:pic>
        <p:nvPicPr>
          <p:cNvPr id="5" name="Imagen 4"/>
          <p:cNvPicPr>
            <a:picLocks noChangeAspect="1"/>
          </p:cNvPicPr>
          <p:nvPr/>
        </p:nvPicPr>
        <p:blipFill rotWithShape="1">
          <a:blip r:embed="rId4">
            <a:extLst>
              <a:ext uri="{28A0092B-C50C-407E-A947-70E740481C1C}">
                <a14:useLocalDpi xmlns:a14="http://schemas.microsoft.com/office/drawing/2010/main" xmlns="" val="0"/>
              </a:ext>
            </a:extLst>
          </a:blip>
          <a:srcRect b="30254"/>
          <a:stretch/>
        </p:blipFill>
        <p:spPr>
          <a:xfrm>
            <a:off x="2509700" y="4065341"/>
            <a:ext cx="2304256" cy="2291010"/>
          </a:xfrm>
          <a:prstGeom prst="rect">
            <a:avLst/>
          </a:prstGeom>
        </p:spPr>
      </p:pic>
    </p:spTree>
    <p:extLst>
      <p:ext uri="{BB962C8B-B14F-4D97-AF65-F5344CB8AC3E}">
        <p14:creationId xmlns:p14="http://schemas.microsoft.com/office/powerpoint/2010/main" xmlns="" val="357353801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EXPLICACIÓN DEL PASAJE</a:t>
            </a:r>
            <a:endParaRPr lang="es-ES" b="1" dirty="0">
              <a:solidFill>
                <a:srgbClr val="002060"/>
              </a:solidFill>
            </a:endParaRPr>
          </a:p>
        </p:txBody>
      </p:sp>
      <p:sp>
        <p:nvSpPr>
          <p:cNvPr id="14" name="Marcador de posición de contenido 13"/>
          <p:cNvSpPr>
            <a:spLocks noGrp="1"/>
          </p:cNvSpPr>
          <p:nvPr>
            <p:ph idx="1"/>
          </p:nvPr>
        </p:nvSpPr>
        <p:spPr>
          <a:xfrm>
            <a:off x="1625289" y="1628801"/>
            <a:ext cx="9869723" cy="706100"/>
          </a:xfrm>
        </p:spPr>
        <p:txBody>
          <a:bodyPr rtlCol="0">
            <a:normAutofit/>
          </a:bodyPr>
          <a:lstStyle/>
          <a:p>
            <a:pPr marL="0" indent="0" algn="just">
              <a:buNone/>
            </a:pPr>
            <a:r>
              <a:rPr lang="es-ES" sz="1800" b="1" dirty="0" smtClean="0">
                <a:effectLst>
                  <a:outerShdw blurRad="38100" dist="38100" dir="2700000" algn="tl">
                    <a:srgbClr val="000000">
                      <a:alpha val="43137"/>
                    </a:srgbClr>
                  </a:outerShdw>
                </a:effectLst>
              </a:rPr>
              <a:t>El </a:t>
            </a:r>
            <a:r>
              <a:rPr lang="es-ES" sz="1800" b="1" dirty="0">
                <a:effectLst>
                  <a:outerShdw blurRad="38100" dist="38100" dir="2700000" algn="tl">
                    <a:srgbClr val="000000">
                      <a:alpha val="43137"/>
                    </a:srgbClr>
                  </a:outerShdw>
                </a:effectLst>
              </a:rPr>
              <a:t>tercero derramó su copa sobre los ríos y sobre los manantiales de agua; y se convirtieron en sangre. </a:t>
            </a:r>
            <a:endParaRPr lang="es-ES" sz="1800"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6</a:t>
            </a:fld>
            <a:endParaRPr lang="es-ES" noProof="0" dirty="0"/>
          </a:p>
        </p:txBody>
      </p:sp>
      <p:sp>
        <p:nvSpPr>
          <p:cNvPr id="6" name="Marcador de posición de contenido 13"/>
          <p:cNvSpPr txBox="1">
            <a:spLocks/>
          </p:cNvSpPr>
          <p:nvPr/>
        </p:nvSpPr>
        <p:spPr>
          <a:xfrm>
            <a:off x="1625288" y="5598765"/>
            <a:ext cx="10085747" cy="1568449"/>
          </a:xfrm>
          <a:prstGeom prst="rect">
            <a:avLst/>
          </a:prstGeom>
        </p:spPr>
        <p:txBody>
          <a:bodyPr vert="horz" lIns="91440" tIns="45720" rIns="91440" bIns="45720" rtlCol="0">
            <a:norm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lgn="just">
              <a:buNone/>
            </a:pPr>
            <a:r>
              <a:rPr lang="es-ES" sz="1800" b="1" dirty="0" smtClean="0">
                <a:effectLst>
                  <a:outerShdw blurRad="38100" dist="38100" dir="2700000" algn="tl">
                    <a:srgbClr val="000000">
                      <a:alpha val="43137"/>
                    </a:srgbClr>
                  </a:outerShdw>
                </a:effectLst>
              </a:rPr>
              <a:t>El </a:t>
            </a:r>
            <a:r>
              <a:rPr lang="es-ES" sz="1800" b="1" dirty="0">
                <a:effectLst>
                  <a:outerShdw blurRad="38100" dist="38100" dir="2700000" algn="tl">
                    <a:srgbClr val="000000">
                      <a:alpha val="43137"/>
                    </a:srgbClr>
                  </a:outerShdw>
                </a:effectLst>
              </a:rPr>
              <a:t>cuarto derramó su copa sobre el sol; y le fue encomendado abrasar a los hombres con </a:t>
            </a:r>
            <a:r>
              <a:rPr lang="es-ES" sz="1800" b="1" dirty="0" smtClean="0">
                <a:effectLst>
                  <a:outerShdw blurRad="38100" dist="38100" dir="2700000" algn="tl">
                    <a:srgbClr val="000000">
                      <a:alpha val="43137"/>
                    </a:srgbClr>
                  </a:outerShdw>
                </a:effectLst>
              </a:rPr>
              <a:t>fuego y </a:t>
            </a:r>
            <a:r>
              <a:rPr lang="es-ES" sz="1800" b="1" dirty="0">
                <a:effectLst>
                  <a:outerShdw blurRad="38100" dist="38100" dir="2700000" algn="tl">
                    <a:srgbClr val="000000">
                      <a:alpha val="43137"/>
                    </a:srgbClr>
                  </a:outerShdw>
                </a:effectLst>
              </a:rPr>
              <a:t>los hombres fueron abrasados con un calor abrasador. </a:t>
            </a:r>
            <a:endParaRPr lang="es-ES" sz="1800" b="1" dirty="0"/>
          </a:p>
        </p:txBody>
      </p:sp>
      <p:sp>
        <p:nvSpPr>
          <p:cNvPr id="3" name="Rectángulo 2"/>
          <p:cNvSpPr/>
          <p:nvPr/>
        </p:nvSpPr>
        <p:spPr>
          <a:xfrm>
            <a:off x="1773932" y="2522352"/>
            <a:ext cx="3744416" cy="2862322"/>
          </a:xfrm>
          <a:prstGeom prst="rect">
            <a:avLst/>
          </a:prstGeom>
        </p:spPr>
        <p:txBody>
          <a:bodyPr wrap="square">
            <a:spAutoFit/>
          </a:bodyPr>
          <a:lstStyle/>
          <a:p>
            <a:pPr algn="just"/>
            <a:r>
              <a:rPr lang="es-ES" dirty="0" smtClean="0"/>
              <a:t>Se  incluye un Canto </a:t>
            </a:r>
            <a:r>
              <a:rPr lang="es-ES" dirty="0"/>
              <a:t>sobre la impartición de la justicia divina que hace que aquellos que mataron a los profetas </a:t>
            </a:r>
            <a:r>
              <a:rPr lang="es-ES" dirty="0" smtClean="0"/>
              <a:t>y a </a:t>
            </a:r>
            <a:r>
              <a:rPr lang="es-ES" dirty="0"/>
              <a:t>los justos, sufran ahora las consecuencias, lo que se considera un acto de justicia y aplicación del furor divino</a:t>
            </a:r>
            <a:r>
              <a:rPr lang="es-ES" dirty="0" smtClean="0"/>
              <a:t>.</a:t>
            </a:r>
          </a:p>
          <a:p>
            <a:pPr algn="just"/>
            <a:endParaRPr lang="es-ES" dirty="0"/>
          </a:p>
          <a:p>
            <a:pPr algn="just"/>
            <a:r>
              <a:rPr lang="es-ES" dirty="0"/>
              <a:t>Se añade que los juicios de Dios siempre son verdaderos y justos</a:t>
            </a:r>
          </a:p>
        </p:txBody>
      </p:sp>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81390" y="2105663"/>
            <a:ext cx="2466975" cy="1847850"/>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974732" y="3973201"/>
            <a:ext cx="2952750" cy="1552575"/>
          </a:xfrm>
          <a:prstGeom prst="rect">
            <a:avLst/>
          </a:prstGeom>
        </p:spPr>
      </p:pic>
    </p:spTree>
    <p:extLst>
      <p:ext uri="{BB962C8B-B14F-4D97-AF65-F5344CB8AC3E}">
        <p14:creationId xmlns:p14="http://schemas.microsoft.com/office/powerpoint/2010/main" xmlns="" val="157614228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EXPLICACIÓN DEL PASAJE</a:t>
            </a:r>
            <a:endParaRPr lang="es-ES" b="1" dirty="0">
              <a:solidFill>
                <a:srgbClr val="002060"/>
              </a:solidFill>
            </a:endParaRPr>
          </a:p>
        </p:txBody>
      </p:sp>
      <p:sp>
        <p:nvSpPr>
          <p:cNvPr id="14" name="Marcador de posición de contenido 13"/>
          <p:cNvSpPr>
            <a:spLocks noGrp="1"/>
          </p:cNvSpPr>
          <p:nvPr>
            <p:ph idx="1"/>
          </p:nvPr>
        </p:nvSpPr>
        <p:spPr>
          <a:xfrm>
            <a:off x="1625289" y="1628801"/>
            <a:ext cx="9797714" cy="893552"/>
          </a:xfrm>
        </p:spPr>
        <p:txBody>
          <a:bodyPr rtlCol="0">
            <a:normAutofit/>
          </a:bodyPr>
          <a:lstStyle/>
          <a:p>
            <a:pPr marL="0" indent="0" algn="just">
              <a:buNone/>
            </a:pPr>
            <a:r>
              <a:rPr lang="es-ES" sz="1800" b="1" dirty="0" smtClean="0">
                <a:effectLst>
                  <a:outerShdw blurRad="38100" dist="38100" dir="2700000" algn="tl">
                    <a:srgbClr val="000000">
                      <a:alpha val="43137"/>
                    </a:srgbClr>
                  </a:outerShdw>
                </a:effectLst>
              </a:rPr>
              <a:t>El </a:t>
            </a:r>
            <a:r>
              <a:rPr lang="es-ES" sz="1800" b="1" dirty="0">
                <a:effectLst>
                  <a:outerShdw blurRad="38100" dist="38100" dir="2700000" algn="tl">
                    <a:srgbClr val="000000">
                      <a:alpha val="43137"/>
                    </a:srgbClr>
                  </a:outerShdw>
                </a:effectLst>
              </a:rPr>
              <a:t>quinto derramó su copa sobre el trono de la Bestia; y quedó su reino en tinieblas y los hombres se mordían la lengua de dolor. . </a:t>
            </a:r>
            <a:endParaRPr lang="es-ES" sz="1800"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7</a:t>
            </a:fld>
            <a:endParaRPr lang="es-ES" noProof="0" dirty="0"/>
          </a:p>
        </p:txBody>
      </p:sp>
      <p:sp>
        <p:nvSpPr>
          <p:cNvPr id="6" name="Marcador de posición de contenido 13"/>
          <p:cNvSpPr txBox="1">
            <a:spLocks/>
          </p:cNvSpPr>
          <p:nvPr/>
        </p:nvSpPr>
        <p:spPr>
          <a:xfrm>
            <a:off x="1457864" y="5217002"/>
            <a:ext cx="9965139" cy="1568449"/>
          </a:xfrm>
          <a:prstGeom prst="rect">
            <a:avLst/>
          </a:prstGeom>
        </p:spPr>
        <p:txBody>
          <a:bodyPr vert="horz" lIns="91440" tIns="45720" rIns="91440" bIns="45720" rtlCol="0">
            <a:norm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lgn="just">
              <a:buNone/>
            </a:pPr>
            <a:r>
              <a:rPr lang="es-ES" sz="1800" b="1" dirty="0" smtClean="0">
                <a:effectLst>
                  <a:outerShdw blurRad="38100" dist="38100" dir="2700000" algn="tl">
                    <a:srgbClr val="000000">
                      <a:alpha val="43137"/>
                    </a:srgbClr>
                  </a:outerShdw>
                </a:effectLst>
              </a:rPr>
              <a:t>El </a:t>
            </a:r>
            <a:r>
              <a:rPr lang="es-ES" sz="1800" b="1" dirty="0">
                <a:effectLst>
                  <a:outerShdw blurRad="38100" dist="38100" dir="2700000" algn="tl">
                    <a:srgbClr val="000000">
                      <a:alpha val="43137"/>
                    </a:srgbClr>
                  </a:outerShdw>
                </a:effectLst>
              </a:rPr>
              <a:t>sexto derramó su copa sobre el gran río </a:t>
            </a:r>
            <a:r>
              <a:rPr lang="es-ES" sz="1800" b="1" dirty="0" smtClean="0">
                <a:effectLst>
                  <a:outerShdw blurRad="38100" dist="38100" dir="2700000" algn="tl">
                    <a:srgbClr val="000000">
                      <a:alpha val="43137"/>
                    </a:srgbClr>
                  </a:outerShdw>
                </a:effectLst>
              </a:rPr>
              <a:t>Éufrates; </a:t>
            </a:r>
            <a:r>
              <a:rPr lang="es-ES" sz="1800" b="1" dirty="0">
                <a:effectLst>
                  <a:outerShdw blurRad="38100" dist="38100" dir="2700000" algn="tl">
                    <a:srgbClr val="000000">
                      <a:alpha val="43137"/>
                    </a:srgbClr>
                  </a:outerShdw>
                </a:effectLst>
              </a:rPr>
              <a:t>y sus aguas se secaron para preparar el camino a los reyes del Oriente. </a:t>
            </a:r>
            <a:r>
              <a:rPr lang="es-ES" sz="1800" b="1" dirty="0"/>
              <a:t>Era una frontera protectora natural en contra de los imperios del este (Babilonia, Asiria, Persia). Si se secaba, nada impedía el ser invadido por el enemigo. </a:t>
            </a:r>
            <a:endParaRPr lang="es-ES" sz="1800" b="1" dirty="0" smtClean="0"/>
          </a:p>
          <a:p>
            <a:pPr marL="0" indent="0" algn="just">
              <a:buNone/>
            </a:pPr>
            <a:r>
              <a:rPr lang="es-ES" sz="1800" b="1" dirty="0" smtClean="0"/>
              <a:t>Los </a:t>
            </a:r>
            <a:r>
              <a:rPr lang="es-ES" sz="1800" b="1" dirty="0"/>
              <a:t>ejércitos del este simbolizan juicios sin obstáculos</a:t>
            </a:r>
          </a:p>
        </p:txBody>
      </p:sp>
      <p:sp>
        <p:nvSpPr>
          <p:cNvPr id="3" name="Rectángulo 2"/>
          <p:cNvSpPr/>
          <p:nvPr/>
        </p:nvSpPr>
        <p:spPr>
          <a:xfrm>
            <a:off x="1773932" y="2522352"/>
            <a:ext cx="3744416" cy="2585323"/>
          </a:xfrm>
          <a:prstGeom prst="rect">
            <a:avLst/>
          </a:prstGeom>
        </p:spPr>
        <p:txBody>
          <a:bodyPr wrap="square">
            <a:spAutoFit/>
          </a:bodyPr>
          <a:lstStyle/>
          <a:p>
            <a:pPr algn="just"/>
            <a:r>
              <a:rPr lang="es-ES" dirty="0"/>
              <a:t>Siguen blasfemando, culpando a Dios de sus males y sin el más mínimo signo de arrepentimiento ni en sus pensamientos ni en sus actos</a:t>
            </a:r>
            <a:r>
              <a:rPr lang="es-ES" dirty="0" smtClean="0"/>
              <a:t>.</a:t>
            </a:r>
          </a:p>
          <a:p>
            <a:pPr algn="just"/>
            <a:endParaRPr lang="es-ES" dirty="0"/>
          </a:p>
          <a:p>
            <a:pPr algn="just"/>
            <a:r>
              <a:rPr lang="es-ES" dirty="0"/>
              <a:t>No debemos  sorprendernos de la hostilidad y dureza del corazón de los incrédulos</a:t>
            </a:r>
          </a:p>
        </p:txBody>
      </p:sp>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78388" y="2204864"/>
            <a:ext cx="2390775" cy="1914525"/>
          </a:xfrm>
          <a:prstGeom prst="rect">
            <a:avLst/>
          </a:prstGeom>
        </p:spPr>
      </p:pic>
      <p:pic>
        <p:nvPicPr>
          <p:cNvPr id="7" name="Imagen 6"/>
          <p:cNvPicPr>
            <a:picLocks noChangeAspect="1"/>
          </p:cNvPicPr>
          <p:nvPr/>
        </p:nvPicPr>
        <p:blipFill rotWithShape="1">
          <a:blip r:embed="rId4">
            <a:extLst>
              <a:ext uri="{28A0092B-C50C-407E-A947-70E740481C1C}">
                <a14:useLocalDpi xmlns:a14="http://schemas.microsoft.com/office/drawing/2010/main" xmlns="" val="0"/>
              </a:ext>
            </a:extLst>
          </a:blip>
          <a:srcRect t="14928"/>
          <a:stretch/>
        </p:blipFill>
        <p:spPr>
          <a:xfrm>
            <a:off x="9118748" y="3547494"/>
            <a:ext cx="2466975" cy="1571997"/>
          </a:xfrm>
          <a:prstGeom prst="rect">
            <a:avLst/>
          </a:prstGeom>
        </p:spPr>
      </p:pic>
    </p:spTree>
    <p:extLst>
      <p:ext uri="{BB962C8B-B14F-4D97-AF65-F5344CB8AC3E}">
        <p14:creationId xmlns:p14="http://schemas.microsoft.com/office/powerpoint/2010/main" xmlns="" val="2696486755"/>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EXPLICACIÓN DEL PASAJE</a:t>
            </a:r>
            <a:endParaRPr lang="es-ES" b="1" dirty="0">
              <a:solidFill>
                <a:srgbClr val="002060"/>
              </a:solidFill>
            </a:endParaRPr>
          </a:p>
        </p:txBody>
      </p:sp>
      <p:sp>
        <p:nvSpPr>
          <p:cNvPr id="14" name="Marcador de posición de contenido 13"/>
          <p:cNvSpPr>
            <a:spLocks noGrp="1"/>
          </p:cNvSpPr>
          <p:nvPr>
            <p:ph idx="1"/>
          </p:nvPr>
        </p:nvSpPr>
        <p:spPr>
          <a:xfrm>
            <a:off x="4726260" y="2001988"/>
            <a:ext cx="7272808" cy="4320480"/>
          </a:xfrm>
        </p:spPr>
        <p:txBody>
          <a:bodyPr rtlCol="0">
            <a:normAutofit/>
          </a:bodyPr>
          <a:lstStyle/>
          <a:p>
            <a:pPr marL="0" indent="0" algn="just">
              <a:buNone/>
            </a:pPr>
            <a:r>
              <a:rPr lang="es-ES" b="1" dirty="0"/>
              <a:t>De las bocas del Dragón, de la Bestia y del falso profeta (Trinidad Impía frente a la Trinidad del Padre, del Hijo y del Espíritu Santo) salen tres espíritus de demonios (ranas)  que unen a los gobernantes del mundo para la batalla contra Dios. </a:t>
            </a:r>
            <a:endParaRPr lang="es-ES" b="1" dirty="0" smtClean="0"/>
          </a:p>
          <a:p>
            <a:pPr marL="0" indent="0" algn="just">
              <a:buNone/>
            </a:pPr>
            <a:endParaRPr lang="es-ES" b="1" dirty="0"/>
          </a:p>
          <a:p>
            <a:pPr marL="0" indent="0" algn="just">
              <a:buNone/>
            </a:pPr>
            <a:r>
              <a:rPr lang="es-ES" b="1" dirty="0" smtClean="0"/>
              <a:t>Significa </a:t>
            </a:r>
            <a:r>
              <a:rPr lang="es-ES" b="1" dirty="0"/>
              <a:t>la propaganda y la incitación verbal con la que convencerán a muchas personas ganándolas para su causa impía. </a:t>
            </a:r>
          </a:p>
          <a:p>
            <a:pPr marL="0" indent="0" algn="just">
              <a:buNone/>
            </a:pPr>
            <a:endParaRPr lang="es-ES" b="1" dirty="0"/>
          </a:p>
          <a:p>
            <a:pPr marL="0" indent="0" algn="just">
              <a:buNone/>
            </a:pPr>
            <a:endParaRPr lang="es-ES" b="1" dirty="0"/>
          </a:p>
        </p:txBody>
      </p:sp>
      <p:sp>
        <p:nvSpPr>
          <p:cNvPr id="5" name="Marcador de número de diapositiva 4"/>
          <p:cNvSpPr>
            <a:spLocks noGrp="1"/>
          </p:cNvSpPr>
          <p:nvPr>
            <p:ph type="sldNum" sz="quarter" idx="12"/>
          </p:nvPr>
        </p:nvSpPr>
        <p:spPr/>
        <p:txBody>
          <a:bodyPr/>
          <a:lstStyle/>
          <a:p>
            <a:fld id="{81FEFA0A-2F20-4B60-98C6-5FFDA469AA1C}" type="slidenum">
              <a:rPr lang="es-ES" noProof="0" smtClean="0"/>
              <a:pPr/>
              <a:t>8</a:t>
            </a:fld>
            <a:endParaRPr lang="es-ES" noProof="0" dirty="0"/>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25860" y="2060848"/>
            <a:ext cx="3470331" cy="3870174"/>
          </a:xfrm>
          <a:prstGeom prst="rect">
            <a:avLst/>
          </a:prstGeom>
        </p:spPr>
      </p:pic>
    </p:spTree>
    <p:extLst>
      <p:ext uri="{BB962C8B-B14F-4D97-AF65-F5344CB8AC3E}">
        <p14:creationId xmlns:p14="http://schemas.microsoft.com/office/powerpoint/2010/main" xmlns="" val="427101297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9</a:t>
            </a:fld>
            <a:endParaRPr lang="es-ES" noProof="0" dirty="0"/>
          </a:p>
        </p:txBody>
      </p:sp>
      <p:sp>
        <p:nvSpPr>
          <p:cNvPr id="2" name="CuadroTexto 1"/>
          <p:cNvSpPr txBox="1"/>
          <p:nvPr/>
        </p:nvSpPr>
        <p:spPr>
          <a:xfrm>
            <a:off x="765820" y="1532670"/>
            <a:ext cx="6332091" cy="4829014"/>
          </a:xfrm>
          <a:prstGeom prst="rect">
            <a:avLst/>
          </a:prstGeom>
          <a:noFill/>
        </p:spPr>
        <p:txBody>
          <a:bodyPr wrap="square" rtlCol="0">
            <a:spAutoFit/>
          </a:bodyPr>
          <a:lstStyle/>
          <a:p>
            <a:pPr algn="just">
              <a:lnSpc>
                <a:spcPct val="90000"/>
              </a:lnSpc>
            </a:pPr>
            <a:r>
              <a:rPr lang="es-ES" sz="1900" b="1" dirty="0" smtClean="0"/>
              <a:t>Los  enemigos  se van a unir en HARMAGUEDÓN o ARMAGUEDÓN.</a:t>
            </a:r>
            <a:endParaRPr lang="es-ES" sz="1900" b="1" dirty="0"/>
          </a:p>
          <a:p>
            <a:pPr algn="just">
              <a:lnSpc>
                <a:spcPct val="90000"/>
              </a:lnSpc>
            </a:pPr>
            <a:endParaRPr lang="es-ES" sz="1900" b="1" dirty="0" smtClean="0"/>
          </a:p>
          <a:p>
            <a:pPr algn="just">
              <a:lnSpc>
                <a:spcPct val="90000"/>
              </a:lnSpc>
            </a:pPr>
            <a:r>
              <a:rPr lang="es-ES" sz="1900" b="1" dirty="0" smtClean="0"/>
              <a:t>Es la </a:t>
            </a:r>
            <a:r>
              <a:rPr lang="es-ES" sz="1900" b="1" dirty="0"/>
              <a:t>montaña de </a:t>
            </a:r>
            <a:r>
              <a:rPr lang="es-ES" sz="1900" b="1" dirty="0" smtClean="0"/>
              <a:t>Meguidó, al </a:t>
            </a:r>
            <a:r>
              <a:rPr lang="es-ES" sz="1900" b="1" dirty="0"/>
              <a:t>suroeste del Valle de Jezreel, </a:t>
            </a:r>
            <a:r>
              <a:rPr lang="es-ES" sz="1900" b="1" dirty="0" smtClean="0"/>
              <a:t>En </a:t>
            </a:r>
            <a:r>
              <a:rPr lang="es-ES" sz="1900" b="1" dirty="0"/>
              <a:t>esta ciudad </a:t>
            </a:r>
            <a:r>
              <a:rPr lang="es-ES" sz="1900" b="1" dirty="0" smtClean="0"/>
              <a:t>fue </a:t>
            </a:r>
            <a:r>
              <a:rPr lang="es-ES" sz="1900" b="1" dirty="0"/>
              <a:t>derrotado el rey </a:t>
            </a:r>
            <a:r>
              <a:rPr lang="es-ES" sz="1900" b="1" dirty="0" smtClean="0"/>
              <a:t>Josías y el </a:t>
            </a:r>
            <a:r>
              <a:rPr lang="es-ES" sz="1900" b="1" dirty="0"/>
              <a:t>lugar se convirtió en el símbolo de la derrota del ejército que se reuniera </a:t>
            </a:r>
            <a:r>
              <a:rPr lang="es-ES" sz="1900" b="1" dirty="0" smtClean="0"/>
              <a:t>allí</a:t>
            </a:r>
          </a:p>
          <a:p>
            <a:pPr algn="just">
              <a:lnSpc>
                <a:spcPct val="90000"/>
              </a:lnSpc>
            </a:pPr>
            <a:endParaRPr lang="es-ES" sz="1900" b="1" dirty="0"/>
          </a:p>
          <a:p>
            <a:pPr algn="just">
              <a:lnSpc>
                <a:spcPct val="90000"/>
              </a:lnSpc>
            </a:pPr>
            <a:r>
              <a:rPr lang="es-ES" sz="1900" b="1" dirty="0" smtClean="0"/>
              <a:t>Así</a:t>
            </a:r>
            <a:r>
              <a:rPr lang="es-ES" sz="1900" b="1" dirty="0"/>
              <a:t>, Armagedón </a:t>
            </a:r>
            <a:r>
              <a:rPr lang="es-ES" sz="1900" b="1" dirty="0" smtClean="0"/>
              <a:t>debe </a:t>
            </a:r>
            <a:r>
              <a:rPr lang="es-ES" sz="1900" b="1" dirty="0"/>
              <a:t>ser visto como un conflicto espiritual, la última batalla entre el bien y el mal, en el que los principales personajes en pugna son Cristo y Satanás</a:t>
            </a:r>
          </a:p>
          <a:p>
            <a:pPr algn="just">
              <a:lnSpc>
                <a:spcPct val="90000"/>
              </a:lnSpc>
            </a:pPr>
            <a:endParaRPr lang="es-ES" sz="1900" b="1" dirty="0"/>
          </a:p>
          <a:p>
            <a:pPr algn="just">
              <a:lnSpc>
                <a:spcPct val="90000"/>
              </a:lnSpc>
            </a:pPr>
            <a:r>
              <a:rPr lang="es-ES" sz="1900" b="1" dirty="0"/>
              <a:t>Los pecadores se unirán para pelear contra Dios en una muestra final de rebeldía. Muchos ya están unidos en contra de Cristo y su pueblo, que defiende la verdad, la paz, la justicia y la moralidad. Su lucha personal con el maligno simboliza la gran batalla</a:t>
            </a:r>
          </a:p>
        </p:txBody>
      </p:sp>
      <p:pic>
        <p:nvPicPr>
          <p:cNvPr id="5" name="Imagen 4"/>
          <p:cNvPicPr>
            <a:picLocks noChangeAspect="1"/>
          </p:cNvPicPr>
          <p:nvPr/>
        </p:nvPicPr>
        <p:blipFill rotWithShape="1">
          <a:blip r:embed="rId3">
            <a:extLst>
              <a:ext uri="{28A0092B-C50C-407E-A947-70E740481C1C}">
                <a14:useLocalDpi xmlns:a14="http://schemas.microsoft.com/office/drawing/2010/main" xmlns="" val="0"/>
              </a:ext>
            </a:extLst>
          </a:blip>
          <a:srcRect t="13423" b="12537"/>
          <a:stretch/>
        </p:blipFill>
        <p:spPr>
          <a:xfrm>
            <a:off x="7224359" y="2132856"/>
            <a:ext cx="4544428" cy="3425749"/>
          </a:xfrm>
          <a:prstGeom prst="rect">
            <a:avLst/>
          </a:prstGeom>
        </p:spPr>
      </p:pic>
    </p:spTree>
    <p:extLst>
      <p:ext uri="{BB962C8B-B14F-4D97-AF65-F5344CB8AC3E}">
        <p14:creationId xmlns:p14="http://schemas.microsoft.com/office/powerpoint/2010/main" xmlns="" val="316992787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erenidad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xmlns="" name="Office_9532195_TF02801109_TF02801109.potx" id="{9FBDB577-EDB5-47D0-B7BE-9604726EA1D8}" vid="{FD95FE31-2317-4F86-A249-17807466737E}"/>
    </a:ext>
  </a:extLst>
</a:theme>
</file>

<file path=ppt/theme/theme2.xml><?xml version="1.0" encoding="utf-8"?>
<a:theme xmlns:a="http://schemas.openxmlformats.org/drawingml/2006/main" name="Tema de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249165-F638-412C-8E0A-DFB7045CA2E0}">
  <ds:schemaRefs>
    <ds:schemaRef ds:uri="4873beb7-5857-4685-be1f-d57550cc96cc"/>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purl.org/dc/dcmitype/"/>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de la naturaleza de serenidad (panorámica)</Template>
  <TotalTime>2421</TotalTime>
  <Words>1373</Words>
  <Application>Microsoft Office PowerPoint</Application>
  <PresentationFormat>Personalizado</PresentationFormat>
  <Paragraphs>92</Paragraphs>
  <Slides>12</Slides>
  <Notes>12</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Serenidad 16x9</vt:lpstr>
      <vt:lpstr>APOCALIPSIS  </vt:lpstr>
      <vt:lpstr>Ap 16</vt:lpstr>
      <vt:lpstr>Ap 16</vt:lpstr>
      <vt:lpstr>AMBIENTACIÓN</vt:lpstr>
      <vt:lpstr>EXPLICACIÓN DEL PASAJE</vt:lpstr>
      <vt:lpstr>EXPLICACIÓN DEL PASAJE</vt:lpstr>
      <vt:lpstr>EXPLICACIÓN DEL PASAJE</vt:lpstr>
      <vt:lpstr>EXPLICACIÓN DEL PASAJE</vt:lpstr>
      <vt:lpstr>EXPLICACIÓN DEL PASAJE</vt:lpstr>
      <vt:lpstr>EXPLICACIÓN DEL PASAJE</vt:lpstr>
      <vt:lpstr>EXPLICACIÓN DEL PASAJE</vt:lpstr>
      <vt:lpstr>NOMBRES DE “BABILONIA”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APOCALIPSIS</dc:title>
  <dc:creator>Cuenta Microsoft</dc:creator>
  <cp:lastModifiedBy>Manuel Hernandez</cp:lastModifiedBy>
  <cp:revision>55</cp:revision>
  <dcterms:created xsi:type="dcterms:W3CDTF">2021-11-11T23:29:02Z</dcterms:created>
  <dcterms:modified xsi:type="dcterms:W3CDTF">2022-03-17T16:01:29Z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