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258" r:id="rId3"/>
    <p:sldId id="261" r:id="rId4"/>
    <p:sldId id="260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3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01" autoAdjust="0"/>
    <p:restoredTop sz="93529" autoAdjust="0"/>
  </p:normalViewPr>
  <p:slideViewPr>
    <p:cSldViewPr snapToGrid="0">
      <p:cViewPr varScale="1">
        <p:scale>
          <a:sx n="116" d="100"/>
          <a:sy n="116" d="100"/>
        </p:scale>
        <p:origin x="-276" y="-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2" d="100"/>
          <a:sy n="72" d="100"/>
        </p:scale>
        <p:origin x="4146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A08F340-2088-44BB-8ED7-3D8CA093D8CF}" type="datetime1">
              <a:rPr lang="es-ES" smtClean="0"/>
              <a:pPr rtl="0"/>
              <a:t>19/12/2021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4A4F617-7A30-41D4-AB86-5D833C98E18B}" type="slidenum">
              <a:rPr lang="es-ES" smtClean="0"/>
              <a:pPr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9946248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4097521-A99F-4338-BA65-8121DD1D8F63}" type="datetime1">
              <a:rPr lang="es-ES" noProof="0" smtClean="0"/>
              <a:pPr rtl="0"/>
              <a:t>19/12/2021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los estilos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B9A179D-2D27-49E2-B022-8EDDA2EFE682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11746034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s-ES" sz="1200" i="1" dirty="0">
                <a:latin typeface="Arial" pitchFamily="34" charset="0"/>
                <a:cs typeface="Arial" pitchFamily="34" charset="0"/>
              </a:rPr>
              <a:t>Para cambiar la imagen de esta diapositiva, seleccione la imagen y elimínela. Después, haga clic en el icono Imágenes del marcador de posición para insertar su propia imagen.</a:t>
            </a:r>
          </a:p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B9A179D-2D27-49E2-B022-8EDDA2EFE682}" type="slidenum">
              <a:rPr lang="es-ES" smtClean="0"/>
              <a:pPr rtl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5424225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0085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9246897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0679245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9451571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14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6821963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15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9073374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16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2408066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17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2400686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18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8640006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19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802612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3125630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20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8047238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21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8486462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22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9281268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23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2290787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24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599365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25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4883022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26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459439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620201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515642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254103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162719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601129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475357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s-ES" smtClean="0"/>
              <a:pPr rtl="0"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340194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bre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es-ES" sz="1800" noProof="0" dirty="0"/>
          </a:p>
        </p:txBody>
      </p:sp>
      <p:sp>
        <p:nvSpPr>
          <p:cNvPr id="7" name="Forma libre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s-ES" sz="1800" noProof="0" dirty="0"/>
          </a:p>
        </p:txBody>
      </p:sp>
      <p:sp>
        <p:nvSpPr>
          <p:cNvPr id="8" name="Forma libre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s-ES" sz="1800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rtlCol="0"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 rtlCol="0"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smtClean="0"/>
              <a:t>Haga clic para modificar el estilo de subtítulo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512585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dirty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295400" y="1828800"/>
            <a:ext cx="3017520" cy="434340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53C4C5-1A91-4DD5-876D-7FD06AD5DCDF}" type="datetime1">
              <a:rPr lang="es-ES" noProof="0" smtClean="0"/>
              <a:pPr rtl="0"/>
              <a:t>19/12/2021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106759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 bwMode="invGray"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0" name="Rectángulo 9"/>
          <p:cNvSpPr/>
          <p:nvPr/>
        </p:nvSpPr>
        <p:spPr bwMode="invGray"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1" name="Rectángulo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 dirty="0"/>
          </a:p>
        </p:txBody>
      </p:sp>
      <p:sp>
        <p:nvSpPr>
          <p:cNvPr id="12" name="Rectángulo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quiera agregar"/>
          <p:cNvSpPr>
            <a:spLocks noGrp="1"/>
          </p:cNvSpPr>
          <p:nvPr>
            <p:ph type="pic" idx="1"/>
          </p:nvPr>
        </p:nvSpPr>
        <p:spPr>
          <a:xfrm>
            <a:off x="1298448" y="1828801"/>
            <a:ext cx="4572000" cy="3428999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dirty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 bwMode="invGray">
          <a:xfrm>
            <a:off x="1371273" y="5333098"/>
            <a:ext cx="4420252" cy="839102"/>
          </a:xfrm>
        </p:spPr>
        <p:txBody>
          <a:bodyPr rtlCol="0" anchor="t">
            <a:normAutofit/>
          </a:bodyPr>
          <a:lstStyle>
            <a:lvl1pPr marL="0" indent="0" rtl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</p:txBody>
      </p:sp>
      <p:sp>
        <p:nvSpPr>
          <p:cNvPr id="8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dirty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3" name="Marcador de posición de texto 3"/>
          <p:cNvSpPr>
            <a:spLocks noGrp="1"/>
          </p:cNvSpPr>
          <p:nvPr>
            <p:ph type="body" sz="half" idx="14" hasCustomPrompt="1"/>
          </p:nvPr>
        </p:nvSpPr>
        <p:spPr bwMode="invGray">
          <a:xfrm>
            <a:off x="6412954" y="5333098"/>
            <a:ext cx="4420252" cy="839102"/>
          </a:xfrm>
        </p:spPr>
        <p:txBody>
          <a:bodyPr rtlCol="0" anchor="t">
            <a:normAutofit/>
          </a:bodyPr>
          <a:lstStyle>
            <a:lvl1pPr marL="0" indent="0" rtl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71DCB1-EDC2-4F46-9464-E3A266B120DF}" type="datetime1">
              <a:rPr lang="es-ES" noProof="0" smtClean="0"/>
              <a:pPr rtl="0"/>
              <a:t>19/12/2021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3944010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7A7A6C-D0B2-4914-965E-06ACC5F99020}" type="datetime1">
              <a:rPr lang="es-ES" noProof="0" smtClean="0"/>
              <a:pPr rtl="0"/>
              <a:t>19/12/2021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1092945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8" name="Rectángulo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9" name="Rectángulo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295400" y="685800"/>
            <a:ext cx="7976754" cy="5486400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10A580-6A6D-4606-A8C1-2EDABCAC7FFA}" type="datetime1">
              <a:rPr lang="es-ES" noProof="0" smtClean="0"/>
              <a:pPr rtl="0"/>
              <a:t>19/12/2021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1804110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670C18-3C4E-4264-B3DE-9642F27A7121}" type="datetime1">
              <a:rPr lang="es-ES" noProof="0" smtClean="0"/>
              <a:pPr rtl="0"/>
              <a:t>19/12/2021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596182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sz="1800" noProof="0" dirty="0"/>
          </a:p>
        </p:txBody>
      </p:sp>
      <p:sp>
        <p:nvSpPr>
          <p:cNvPr id="11" name="Forma libre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s-ES" sz="1800" noProof="0" dirty="0"/>
          </a:p>
        </p:txBody>
      </p:sp>
      <p:sp>
        <p:nvSpPr>
          <p:cNvPr id="12" name="Forma libre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s-ES" sz="1800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rtlCol="0"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15" name="Marcador de posición de imagen 14" descr="Marcador de posición vacío para agregar una imagen. Haga clic en el marcador de posición y seleccione la imagen que desee agregar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295401" y="4572000"/>
            <a:ext cx="5120640" cy="1600200"/>
          </a:xfrm>
        </p:spPr>
        <p:txBody>
          <a:bodyPr rtlCol="0"/>
          <a:lstStyle>
            <a:lvl1pPr marL="0" indent="0" algn="l" rtl="0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</p:txBody>
      </p:sp>
    </p:spTree>
    <p:extLst>
      <p:ext uri="{BB962C8B-B14F-4D97-AF65-F5344CB8AC3E}">
        <p14:creationId xmlns:p14="http://schemas.microsoft.com/office/powerpoint/2010/main" xmlns="" val="2402813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sz="1800" noProof="0" dirty="0"/>
          </a:p>
        </p:txBody>
      </p:sp>
      <p:sp>
        <p:nvSpPr>
          <p:cNvPr id="8" name="Forma libre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s-ES" sz="1800" noProof="0" dirty="0"/>
          </a:p>
        </p:txBody>
      </p:sp>
      <p:sp>
        <p:nvSpPr>
          <p:cNvPr id="9" name="Forma libre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s-ES" sz="1800" noProof="0" dirty="0"/>
          </a:p>
        </p:txBody>
      </p:sp>
      <p:sp>
        <p:nvSpPr>
          <p:cNvPr id="10" name="Forma libre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s-ES" sz="1800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rtlCol="0"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295398" y="4589463"/>
            <a:ext cx="8046718" cy="1011237"/>
          </a:xfrm>
        </p:spPr>
        <p:txBody>
          <a:bodyPr rtlCol="0"/>
          <a:lstStyle>
            <a:lvl1pPr marL="0" indent="0" rtl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</p:txBody>
      </p:sp>
    </p:spTree>
    <p:extLst>
      <p:ext uri="{BB962C8B-B14F-4D97-AF65-F5344CB8AC3E}">
        <p14:creationId xmlns:p14="http://schemas.microsoft.com/office/powerpoint/2010/main" xmlns="" val="1519642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 hasCustomPrompt="1"/>
          </p:nvPr>
        </p:nvSpPr>
        <p:spPr>
          <a:xfrm>
            <a:off x="1295400" y="1828800"/>
            <a:ext cx="4572000" cy="4343400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6324600" y="1828799"/>
            <a:ext cx="4572000" cy="4343401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214489-3716-4F2B-9EA3-68264DA40C3B}" type="datetime1">
              <a:rPr lang="es-ES" noProof="0" smtClean="0"/>
              <a:pPr rtl="0"/>
              <a:t>19/12/2021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448206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295400" y="1828800"/>
            <a:ext cx="4572000" cy="850392"/>
          </a:xfrm>
        </p:spPr>
        <p:txBody>
          <a:bodyPr rtlCol="0" anchor="ctr">
            <a:normAutofit/>
          </a:bodyPr>
          <a:lstStyle>
            <a:lvl1pPr marL="0" indent="0" rtl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1295400" y="2705100"/>
            <a:ext cx="4572000" cy="3467100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324600" y="1828800"/>
            <a:ext cx="4572000" cy="847725"/>
          </a:xfrm>
        </p:spPr>
        <p:txBody>
          <a:bodyPr rtlCol="0" anchor="ctr">
            <a:normAutofit/>
          </a:bodyPr>
          <a:lstStyle>
            <a:lvl1pPr marL="0" indent="0" rtl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6324600" y="2705100"/>
            <a:ext cx="4572000" cy="3467100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49DA12-7EA2-4F24-BBA4-DC3176F3C47D}" type="datetime1">
              <a:rPr lang="es-ES" noProof="0" smtClean="0"/>
              <a:pPr rtl="0"/>
              <a:t>19/12/2021</a:t>
            </a:fld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602360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4745CB-24BB-47BC-B049-FE8587516479}" type="datetime1">
              <a:rPr lang="es-ES" noProof="0" smtClean="0"/>
              <a:pPr rtl="0"/>
              <a:t>19/12/2021</a:t>
            </a:fld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3397337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227ED3-0CC8-42FA-BA49-1120E1EE5049}" type="datetime1">
              <a:rPr lang="es-ES" noProof="0" smtClean="0"/>
              <a:pPr rtl="0"/>
              <a:t>19/12/2021</a:t>
            </a:fld>
            <a:endParaRPr lang="es-ES" noProof="0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983636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4728209" y="1828800"/>
            <a:ext cx="6126480" cy="43434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295400" y="1828800"/>
            <a:ext cx="3017520" cy="434340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9F5478-835E-4E07-86D2-2B2850CB71F4}" type="datetime1">
              <a:rPr lang="es-ES" noProof="0" smtClean="0"/>
              <a:pPr rtl="0"/>
              <a:t>19/12/2021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54763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9" name="Rectángulo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 dirty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1685EBF0-18CA-49C8-8074-1D88E0872D45}" type="datetime1">
              <a:rPr lang="es-ES" noProof="0" smtClean="0"/>
              <a:pPr rtl="0"/>
              <a:t>19/12/2021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5400" dirty="0" smtClean="0">
                <a:solidFill>
                  <a:srgbClr val="002060"/>
                </a:solidFill>
              </a:rPr>
              <a:t>SÍMBOLOS DEL</a:t>
            </a:r>
            <a:br>
              <a:rPr lang="es-ES" sz="5400" dirty="0" smtClean="0">
                <a:solidFill>
                  <a:srgbClr val="002060"/>
                </a:solidFill>
              </a:rPr>
            </a:br>
            <a:r>
              <a:rPr lang="es-ES" sz="5400" dirty="0" smtClean="0">
                <a:solidFill>
                  <a:srgbClr val="002060"/>
                </a:solidFill>
              </a:rPr>
              <a:t>APOCALIPSIS</a:t>
            </a:r>
            <a:endParaRPr lang="es-ES" sz="5400" dirty="0">
              <a:solidFill>
                <a:srgbClr val="002060"/>
              </a:solidFill>
            </a:endParaRPr>
          </a:p>
        </p:txBody>
      </p:sp>
      <p:pic>
        <p:nvPicPr>
          <p:cNvPr id="5" name="Marcador de posición de imagen 4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43703" y="295442"/>
            <a:ext cx="5448297" cy="6267116"/>
          </a:xfr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endParaRPr lang="es-ES" sz="3200" dirty="0" smtClean="0"/>
          </a:p>
          <a:p>
            <a:pPr rtl="0"/>
            <a:r>
              <a:rPr lang="es-ES" sz="3200" b="1" dirty="0" smtClean="0">
                <a:solidFill>
                  <a:srgbClr val="C00000"/>
                </a:solidFill>
              </a:rPr>
              <a:t>1. Colores</a:t>
            </a:r>
            <a:endParaRPr lang="es-ES" sz="3200" b="1" dirty="0">
              <a:solidFill>
                <a:srgbClr val="C0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427" y="295442"/>
            <a:ext cx="3255546" cy="68890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9325977" y="5987534"/>
            <a:ext cx="119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ANEXO   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endParaRPr lang="es-E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0595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COBRE</a:t>
            </a:r>
            <a:endParaRPr lang="es-E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099" y="2666999"/>
            <a:ext cx="2951267" cy="3495675"/>
          </a:xfrm>
          <a:prstGeom prst="rect">
            <a:avLst/>
          </a:prstGeom>
        </p:spPr>
      </p:pic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132996" y="2461874"/>
            <a:ext cx="4993057" cy="342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392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GRIS</a:t>
            </a:r>
            <a:endParaRPr lang="es-E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1512" y="2838450"/>
            <a:ext cx="3210588" cy="3371850"/>
          </a:xfrm>
          <a:prstGeom prst="rect">
            <a:avLst/>
          </a:prstGeom>
        </p:spPr>
      </p:pic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313971" y="2838450"/>
            <a:ext cx="4993057" cy="286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8402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MARRÓN</a:t>
            </a:r>
            <a:endParaRPr lang="es-E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6712" y="3157537"/>
            <a:ext cx="3843182" cy="2557463"/>
          </a:xfrm>
          <a:prstGeom prst="rect">
            <a:avLst/>
          </a:prstGeom>
        </p:spPr>
      </p:pic>
      <p:pic>
        <p:nvPicPr>
          <p:cNvPr id="8" name="Marcador de contenido 7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552096" y="3157537"/>
            <a:ext cx="4993057" cy="231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45086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MORADO</a:t>
            </a:r>
            <a:endParaRPr lang="es-E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3887" y="2671762"/>
            <a:ext cx="3633788" cy="3633788"/>
          </a:xfrm>
          <a:prstGeom prst="rect">
            <a:avLst/>
          </a:prstGeom>
        </p:spPr>
      </p:pic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228246" y="2891666"/>
            <a:ext cx="4993057" cy="286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22016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NARANJA</a:t>
            </a:r>
            <a:endParaRPr lang="es-E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4837" y="3433762"/>
            <a:ext cx="3556912" cy="2366963"/>
          </a:xfrm>
          <a:prstGeom prst="rect">
            <a:avLst/>
          </a:prstGeom>
        </p:spPr>
      </p:pic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256821" y="2935357"/>
            <a:ext cx="4993057" cy="286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84689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NEGRO</a:t>
            </a:r>
            <a:endParaRPr lang="es-E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362" y="3024187"/>
            <a:ext cx="4173685" cy="2481263"/>
          </a:xfrm>
          <a:prstGeom prst="rect">
            <a:avLst/>
          </a:prstGeom>
        </p:spPr>
      </p:pic>
      <p:pic>
        <p:nvPicPr>
          <p:cNvPr id="8" name="Marcador de contenido 7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575360" y="1924050"/>
            <a:ext cx="479413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8607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ORO</a:t>
            </a:r>
            <a:endParaRPr lang="es-E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3862" y="3124199"/>
            <a:ext cx="3877077" cy="2124075"/>
          </a:xfrm>
          <a:prstGeom prst="rect">
            <a:avLst/>
          </a:prstGeom>
        </p:spPr>
      </p:pic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371121" y="2092280"/>
            <a:ext cx="4993057" cy="396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4516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PLATA</a:t>
            </a:r>
            <a:endParaRPr lang="es-E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7212" y="3095625"/>
            <a:ext cx="3636881" cy="2724150"/>
          </a:xfrm>
          <a:prstGeom prst="rect">
            <a:avLst/>
          </a:prstGeom>
        </p:spPr>
      </p:pic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304446" y="2318999"/>
            <a:ext cx="4993057" cy="342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3872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PÚRPURA</a:t>
            </a:r>
            <a:endParaRPr lang="es-E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799" y="3343275"/>
            <a:ext cx="3946071" cy="2209800"/>
          </a:xfrm>
          <a:prstGeom prst="rect">
            <a:avLst/>
          </a:prstGeom>
        </p:spPr>
      </p:pic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113946" y="2280899"/>
            <a:ext cx="4993057" cy="342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4856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ROJO</a:t>
            </a:r>
            <a:endParaRPr lang="es-E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3437" y="3100387"/>
            <a:ext cx="2986088" cy="2986088"/>
          </a:xfrm>
          <a:prstGeom prst="rect">
            <a:avLst/>
          </a:prstGeom>
        </p:spPr>
      </p:pic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995444" y="2834516"/>
            <a:ext cx="5249111" cy="286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3408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AMARILLO</a:t>
            </a:r>
            <a:endParaRPr lang="es-E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3912" y="2852737"/>
            <a:ext cx="3224213" cy="3224213"/>
          </a:xfrm>
          <a:prstGeom prst="rect">
            <a:avLst/>
          </a:prstGeom>
        </p:spPr>
      </p:pic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5514975" y="3281362"/>
            <a:ext cx="49911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3600" b="1" dirty="0"/>
          </a:p>
          <a:p>
            <a:pPr algn="ctr"/>
            <a:r>
              <a:rPr lang="es-ES" sz="3600" b="1" dirty="0" smtClean="0">
                <a:solidFill>
                  <a:srgbClr val="002060"/>
                </a:solidFill>
              </a:rPr>
              <a:t>GLORIA DE DIOS</a:t>
            </a:r>
          </a:p>
          <a:p>
            <a:pPr algn="ctr"/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xmlns="" val="3639872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ROSA</a:t>
            </a:r>
            <a:endParaRPr lang="es-E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1512" y="1866900"/>
            <a:ext cx="2652240" cy="3600450"/>
          </a:xfrm>
          <a:prstGeom prst="rect">
            <a:avLst/>
          </a:prstGeom>
        </p:spPr>
      </p:pic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108635" y="2085975"/>
            <a:ext cx="479413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5775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TOPACIO</a:t>
            </a:r>
            <a:endParaRPr lang="es-E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700" y="3271837"/>
            <a:ext cx="3497878" cy="2586038"/>
          </a:xfrm>
          <a:prstGeom prst="rect">
            <a:avLst/>
          </a:prstGeom>
        </p:spPr>
      </p:pic>
      <p:pic>
        <p:nvPicPr>
          <p:cNvPr id="8" name="Marcador de contenido 7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313971" y="3398825"/>
            <a:ext cx="4993057" cy="17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9893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TORNASOL</a:t>
            </a:r>
            <a:endParaRPr lang="es-E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9587" y="3076575"/>
            <a:ext cx="3436751" cy="2838450"/>
          </a:xfrm>
          <a:prstGeom prst="rect">
            <a:avLst/>
          </a:prstGeom>
        </p:spPr>
      </p:pic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742596" y="2710691"/>
            <a:ext cx="4993057" cy="286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98943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TURQUESA</a:t>
            </a:r>
            <a:endParaRPr lang="es-E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8699" y="2957512"/>
            <a:ext cx="2804371" cy="3100388"/>
          </a:xfrm>
          <a:prstGeom prst="rect">
            <a:avLst/>
          </a:prstGeom>
        </p:spPr>
      </p:pic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590196" y="3283358"/>
            <a:ext cx="4993057" cy="231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03831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VERDE</a:t>
            </a:r>
            <a:endParaRPr lang="es-E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2925" y="2871787"/>
            <a:ext cx="3560446" cy="2967038"/>
          </a:xfrm>
          <a:prstGeom prst="rect">
            <a:avLst/>
          </a:prstGeom>
        </p:spPr>
      </p:pic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275871" y="2777366"/>
            <a:ext cx="4993057" cy="286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0056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VINO</a:t>
            </a:r>
            <a:endParaRPr lang="es-E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6712" y="3548062"/>
            <a:ext cx="3924455" cy="1871663"/>
          </a:xfrm>
          <a:prstGeom prst="rect">
            <a:avLst/>
          </a:prstGeom>
        </p:spPr>
      </p:pic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447321" y="3109141"/>
            <a:ext cx="4993057" cy="231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4474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VIOLETA</a:t>
            </a:r>
            <a:endParaRPr lang="es-E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1012" y="2924176"/>
            <a:ext cx="3725074" cy="2800350"/>
          </a:xfrm>
          <a:prstGeom prst="rect">
            <a:avLst/>
          </a:prstGeom>
        </p:spPr>
      </p:pic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552096" y="2623799"/>
            <a:ext cx="4993057" cy="342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69002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ÁMBAR</a:t>
            </a:r>
            <a:endParaRPr lang="es-E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4837" y="2795587"/>
            <a:ext cx="3167063" cy="3167063"/>
          </a:xfrm>
          <a:prstGeom prst="rect">
            <a:avLst/>
          </a:prstGeom>
        </p:spPr>
      </p:pic>
      <p:sp>
        <p:nvSpPr>
          <p:cNvPr id="10" name="Marcador de contenido 9"/>
          <p:cNvSpPr txBox="1">
            <a:spLocks noGrp="1"/>
          </p:cNvSpPr>
          <p:nvPr>
            <p:ph idx="1"/>
          </p:nvPr>
        </p:nvSpPr>
        <p:spPr>
          <a:xfrm>
            <a:off x="1295400" y="1828800"/>
            <a:ext cx="96012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3600" b="1" dirty="0"/>
          </a:p>
          <a:p>
            <a:pPr algn="ctr"/>
            <a:endParaRPr lang="es-ES" sz="3600" b="1" dirty="0" smtClean="0">
              <a:solidFill>
                <a:srgbClr val="002060"/>
              </a:solidFill>
            </a:endParaRPr>
          </a:p>
          <a:p>
            <a:pPr algn="ctr"/>
            <a:endParaRPr lang="es-ES" sz="36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s-ES" sz="3600" b="1" dirty="0" smtClean="0">
                <a:solidFill>
                  <a:srgbClr val="002060"/>
                </a:solidFill>
              </a:rPr>
              <a:t>		</a:t>
            </a:r>
          </a:p>
          <a:p>
            <a:pPr algn="ctr"/>
            <a:endParaRPr lang="es-ES" sz="3600" b="1" dirty="0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4323" y="2955959"/>
            <a:ext cx="4737003" cy="286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84841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AZUL CLARO</a:t>
            </a:r>
            <a:endParaRPr lang="es-E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9587" y="2900362"/>
            <a:ext cx="3529013" cy="3529013"/>
          </a:xfrm>
          <a:prstGeom prst="rect">
            <a:avLst/>
          </a:prstGeom>
        </p:spPr>
      </p:pic>
      <p:pic>
        <p:nvPicPr>
          <p:cNvPr id="8" name="Marcador de contenido 7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194348" y="3044066"/>
            <a:ext cx="4737003" cy="286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51409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AZUL</a:t>
            </a:r>
            <a:endParaRPr lang="es-E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1987" y="2805112"/>
            <a:ext cx="3395663" cy="3395663"/>
          </a:xfrm>
          <a:prstGeom prst="rect">
            <a:avLst/>
          </a:prstGeom>
        </p:spPr>
      </p:pic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232448" y="2967866"/>
            <a:ext cx="4737003" cy="286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504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AZUL ZAFIRO</a:t>
            </a:r>
            <a:endParaRPr lang="es-E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5312" y="3405187"/>
            <a:ext cx="3542598" cy="2357438"/>
          </a:xfrm>
          <a:prstGeom prst="rect">
            <a:avLst/>
          </a:prstGeom>
        </p:spPr>
      </p:pic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422948" y="3197633"/>
            <a:ext cx="4737003" cy="231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71051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BLANCO</a:t>
            </a:r>
            <a:endParaRPr lang="es-E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7175" y="3238499"/>
            <a:ext cx="4031116" cy="2257425"/>
          </a:xfrm>
          <a:prstGeom prst="rect">
            <a:avLst/>
          </a:prstGeom>
        </p:spPr>
      </p:pic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413423" y="2111330"/>
            <a:ext cx="4737003" cy="396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73022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BRONCE</a:t>
            </a:r>
            <a:endParaRPr lang="es-E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237" y="2747962"/>
            <a:ext cx="3157538" cy="3157538"/>
          </a:xfrm>
          <a:prstGeom prst="rect">
            <a:avLst/>
          </a:prstGeom>
        </p:spPr>
      </p:pic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227093" y="3040132"/>
            <a:ext cx="5243014" cy="286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7918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CAFÉ</a:t>
            </a:r>
            <a:endParaRPr lang="es-E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699" y="2686050"/>
            <a:ext cx="3673929" cy="2924175"/>
          </a:xfrm>
          <a:prstGeom prst="rect">
            <a:avLst/>
          </a:prstGeom>
        </p:spPr>
      </p:pic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181755" y="2101805"/>
            <a:ext cx="5200339" cy="396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280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rección de ventas 16 X 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16309194_TF03431374.potx" id="{2F4881FE-CC89-4BA2-8CDB-3DBC2C76D3AE}" vid="{483BB0BA-DA05-41FE-B907-E782209F8221}"/>
    </a:ext>
  </a:extLst>
</a:theme>
</file>

<file path=ppt/theme/theme2.xml><?xml version="1.0" encoding="utf-8"?>
<a:theme xmlns:a="http://schemas.openxmlformats.org/drawingml/2006/main" name="Tema de Offic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dirección empresarial (panorámica)</Template>
  <TotalTime>134</TotalTime>
  <Words>94</Words>
  <Application>Microsoft Office PowerPoint</Application>
  <PresentationFormat>Personalizado</PresentationFormat>
  <Paragraphs>62</Paragraphs>
  <Slides>26</Slides>
  <Notes>26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Dirección de ventas 16 X 9</vt:lpstr>
      <vt:lpstr>SÍMBOLOS DEL APOCALIPSIS</vt:lpstr>
      <vt:lpstr>AMARILLO</vt:lpstr>
      <vt:lpstr>ÁMBAR</vt:lpstr>
      <vt:lpstr>AZUL CLARO</vt:lpstr>
      <vt:lpstr>AZUL</vt:lpstr>
      <vt:lpstr>AZUL ZAFIRO</vt:lpstr>
      <vt:lpstr>BLANCO</vt:lpstr>
      <vt:lpstr>BRONCE</vt:lpstr>
      <vt:lpstr>CAFÉ</vt:lpstr>
      <vt:lpstr>COBRE</vt:lpstr>
      <vt:lpstr>GRIS</vt:lpstr>
      <vt:lpstr>MARRÓN</vt:lpstr>
      <vt:lpstr>MORADO</vt:lpstr>
      <vt:lpstr>NARANJA</vt:lpstr>
      <vt:lpstr>NEGRO</vt:lpstr>
      <vt:lpstr>ORO</vt:lpstr>
      <vt:lpstr>PLATA</vt:lpstr>
      <vt:lpstr>PÚRPURA</vt:lpstr>
      <vt:lpstr>ROJO</vt:lpstr>
      <vt:lpstr>ROSA</vt:lpstr>
      <vt:lpstr>TOPACIO</vt:lpstr>
      <vt:lpstr>TORNASOL</vt:lpstr>
      <vt:lpstr>TURQUESA</vt:lpstr>
      <vt:lpstr>VERDE</vt:lpstr>
      <vt:lpstr>VINO</vt:lpstr>
      <vt:lpstr>VIOLETA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SÍMBOLOS DEL APOCALIPSIS</dc:title>
  <dc:creator>Cuenta Microsoft</dc:creator>
  <cp:lastModifiedBy>Manuel</cp:lastModifiedBy>
  <cp:revision>14</cp:revision>
  <dcterms:created xsi:type="dcterms:W3CDTF">2021-11-18T12:24:30Z</dcterms:created>
  <dcterms:modified xsi:type="dcterms:W3CDTF">2021-12-19T10:35:30Z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