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0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6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90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2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1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95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51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9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01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06A8-4D26-4114-A391-10B244D98F3A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E6F2-A1C7-4990-BC7D-3355455C3A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20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5124" y="1366221"/>
            <a:ext cx="8915399" cy="2830247"/>
          </a:xfrm>
        </p:spPr>
        <p:txBody>
          <a:bodyPr>
            <a:normAutofit fontScale="90000"/>
          </a:bodyPr>
          <a:lstStyle/>
          <a:p>
            <a:pPr algn="r"/>
            <a:r>
              <a:rPr lang="es-ES" sz="6000" b="1" dirty="0" smtClean="0">
                <a:solidFill>
                  <a:srgbClr val="FF0000"/>
                </a:solidFill>
              </a:rPr>
              <a:t>DIOS SALVA POR LOS PROFETAS: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b="1" dirty="0" smtClean="0">
                <a:solidFill>
                  <a:srgbClr val="FF0000"/>
                </a:solidFill>
              </a:rPr>
              <a:t>EL ANUNCIO PROFÉTICO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3600" b="1" smtClean="0">
                <a:solidFill>
                  <a:srgbClr val="FF0000"/>
                </a:solidFill>
              </a:rPr>
              <a:t>PARTE </a:t>
            </a:r>
            <a:r>
              <a:rPr lang="es-ES" sz="3600" b="1" smtClean="0">
                <a:solidFill>
                  <a:srgbClr val="FF0000"/>
                </a:solidFill>
              </a:rPr>
              <a:t>1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50" y="4828810"/>
            <a:ext cx="9144000" cy="1655762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ESCUELA DE BIBLIA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PARROQUIA ASUNCIÓN NTRA SRA. 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POZUELO DE ALARCÓN. MADRID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8" y="4359476"/>
            <a:ext cx="1998831" cy="1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Lectura </a:t>
            </a:r>
            <a:r>
              <a:rPr lang="es-ES" b="1" dirty="0" err="1" smtClean="0">
                <a:solidFill>
                  <a:srgbClr val="FF0000"/>
                </a:solidFill>
              </a:rPr>
              <a:t>Is</a:t>
            </a:r>
            <a:r>
              <a:rPr lang="es-ES" b="1" dirty="0" smtClean="0">
                <a:solidFill>
                  <a:srgbClr val="FF0000"/>
                </a:solidFill>
              </a:rPr>
              <a:t> 40, 1-11 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13461" y="1476375"/>
            <a:ext cx="53911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Yo respondí: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“¡Ah Señor </a:t>
            </a:r>
            <a:r>
              <a:rPr lang="es-ES" dirty="0"/>
              <a:t>Y</a:t>
            </a:r>
            <a:r>
              <a:rPr lang="es-ES" dirty="0" smtClean="0"/>
              <a:t>ahvé! Mira que no sé expresarme, que soy un muchacho.”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Pero Yahvé me dijo: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No digas que eres un muchacho, pues irás donde yo te envíe y dirás todo lo que te mande.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Entonces alargó Yahvé su mano y toco mi boca</a:t>
            </a:r>
            <a:endParaRPr lang="es-ES" dirty="0"/>
          </a:p>
        </p:txBody>
      </p:sp>
      <p:pic>
        <p:nvPicPr>
          <p:cNvPr id="7" name="3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9036" y="5717159"/>
            <a:ext cx="609600" cy="609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55" y="22514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6467" y="409621"/>
            <a:ext cx="8911687" cy="128089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Explicación pasaje 1/3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63729" y="1609725"/>
            <a:ext cx="49244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Nabucodonosor, rey de Babilonia sometió</a:t>
            </a: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a los estados limítrofes.</a:t>
            </a:r>
          </a:p>
          <a:p>
            <a:pPr algn="just"/>
            <a:endParaRPr lang="es-ES" sz="2000" b="1" dirty="0">
              <a:solidFill>
                <a:srgbClr val="7030A0"/>
              </a:solidFill>
            </a:endParaRP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En esta situación se producirán las deportaciones a Babilonia, la destrucción del Templo y la desaparición del reino de Judá.</a:t>
            </a:r>
          </a:p>
          <a:p>
            <a:pPr algn="just"/>
            <a:endParaRPr lang="es-ES" sz="2000" b="1" dirty="0">
              <a:solidFill>
                <a:srgbClr val="7030A0"/>
              </a:solidFill>
            </a:endParaRP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Jeremías, Ezequiel e Isaías fueron llamados por el camino de la vocación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8" name="3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3675" y="5467350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919705"/>
            <a:ext cx="4240351" cy="31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Explicación pasaje </a:t>
            </a:r>
            <a:r>
              <a:rPr lang="es-ES" dirty="0" smtClean="0">
                <a:solidFill>
                  <a:srgbClr val="FF0000"/>
                </a:solidFill>
              </a:rPr>
              <a:t>2/3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086475" y="1790700"/>
            <a:ext cx="5600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7030A0"/>
                </a:solidFill>
              </a:rPr>
              <a:t>Decir se utiliza para trasmitir noticias</a:t>
            </a:r>
          </a:p>
          <a:p>
            <a:endParaRPr lang="es-ES" sz="2000" b="1" dirty="0">
              <a:solidFill>
                <a:srgbClr val="7030A0"/>
              </a:solidFill>
            </a:endParaRPr>
          </a:p>
          <a:p>
            <a:r>
              <a:rPr lang="es-ES" sz="2000" b="1" dirty="0" smtClean="0">
                <a:solidFill>
                  <a:srgbClr val="7030A0"/>
                </a:solidFill>
              </a:rPr>
              <a:t>Hablar es comunicar algo que llega al interior de la persona, a lo profundo </a:t>
            </a:r>
            <a:r>
              <a:rPr lang="es-ES" sz="2000" b="1" dirty="0" err="1" smtClean="0">
                <a:solidFill>
                  <a:srgbClr val="7030A0"/>
                </a:solidFill>
              </a:rPr>
              <a:t>delser</a:t>
            </a:r>
            <a:r>
              <a:rPr lang="es-ES" sz="2000" b="1" dirty="0" smtClean="0">
                <a:solidFill>
                  <a:srgbClr val="7030A0"/>
                </a:solidFill>
              </a:rPr>
              <a:t> humano y provoca un cambio en la vida de quien lo escucha</a:t>
            </a:r>
          </a:p>
          <a:p>
            <a:endParaRPr lang="es-ES" sz="2000" b="1" dirty="0">
              <a:solidFill>
                <a:srgbClr val="7030A0"/>
              </a:solidFill>
            </a:endParaRPr>
          </a:p>
          <a:p>
            <a:endParaRPr lang="es-ES" sz="2000" b="1" dirty="0" smtClean="0">
              <a:solidFill>
                <a:srgbClr val="7030A0"/>
              </a:solidFill>
            </a:endParaRPr>
          </a:p>
          <a:p>
            <a:r>
              <a:rPr lang="es-ES" sz="2000" b="1" dirty="0" smtClean="0">
                <a:solidFill>
                  <a:srgbClr val="7030A0"/>
                </a:solidFill>
              </a:rPr>
              <a:t>LA INICIATIVA DE LA LLAMADA SIEMPRE ES DE DIOS</a:t>
            </a:r>
            <a:endParaRPr lang="es-ES" sz="2000" b="1" dirty="0">
              <a:solidFill>
                <a:srgbClr val="7030A0"/>
              </a:solidFill>
            </a:endParaRPr>
          </a:p>
        </p:txBody>
      </p:sp>
      <p:pic>
        <p:nvPicPr>
          <p:cNvPr id="6" name="2.1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67125" y="5467350"/>
            <a:ext cx="609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628774"/>
            <a:ext cx="438316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Explicación pasaje </a:t>
            </a:r>
            <a:r>
              <a:rPr lang="es-ES" dirty="0" smtClean="0">
                <a:solidFill>
                  <a:srgbClr val="FF0000"/>
                </a:solidFill>
              </a:rPr>
              <a:t>3/3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181850" y="2114550"/>
            <a:ext cx="4429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Dios es como un almendro que vela sobre Jeremías.</a:t>
            </a:r>
          </a:p>
          <a:p>
            <a:pPr algn="just"/>
            <a:endParaRPr lang="es-ES" sz="2000" b="1" dirty="0">
              <a:solidFill>
                <a:srgbClr val="7030A0"/>
              </a:solidFill>
            </a:endParaRP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</a:rPr>
              <a:t>El almendro (</a:t>
            </a:r>
            <a:r>
              <a:rPr lang="es-ES" sz="2000" b="1" dirty="0" err="1" smtClean="0">
                <a:solidFill>
                  <a:srgbClr val="7030A0"/>
                </a:solidFill>
              </a:rPr>
              <a:t>shaqued</a:t>
            </a:r>
            <a:r>
              <a:rPr lang="es-ES" sz="2000" b="1" dirty="0" smtClean="0">
                <a:solidFill>
                  <a:srgbClr val="7030A0"/>
                </a:solidFill>
              </a:rPr>
              <a:t>) es el primer árbol en florecer y se puede decir que es el que está en vela o atento (</a:t>
            </a:r>
            <a:r>
              <a:rPr lang="es-ES" sz="2000" b="1" dirty="0" err="1" smtClean="0">
                <a:solidFill>
                  <a:srgbClr val="7030A0"/>
                </a:solidFill>
              </a:rPr>
              <a:t>shoqued</a:t>
            </a:r>
            <a:r>
              <a:rPr lang="es-ES" sz="2000" b="1" dirty="0" smtClean="0">
                <a:solidFill>
                  <a:srgbClr val="7030A0"/>
                </a:solidFill>
              </a:rPr>
              <a:t>), mientras los demás árboles duermen</a:t>
            </a:r>
            <a:endParaRPr lang="es-ES" sz="2000" b="1" dirty="0">
              <a:solidFill>
                <a:srgbClr val="7030A0"/>
              </a:solidFill>
            </a:endParaRPr>
          </a:p>
        </p:txBody>
      </p:sp>
      <p:pic>
        <p:nvPicPr>
          <p:cNvPr id="6" name="3.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3350" y="5476875"/>
            <a:ext cx="609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4" y="1785938"/>
            <a:ext cx="228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218</Words>
  <Application>Microsoft Office PowerPoint</Application>
  <PresentationFormat>Panorámica</PresentationFormat>
  <Paragraphs>32</Paragraphs>
  <Slides>5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DIOS SALVA POR LOS PROFETAS: EL ANUNCIO PROFÉTICO PARTE 1</vt:lpstr>
      <vt:lpstr>Lectura Is 40, 1-11  </vt:lpstr>
      <vt:lpstr>Explicación pasaje 1/3</vt:lpstr>
      <vt:lpstr>Explicación pasaje 2/3</vt:lpstr>
      <vt:lpstr>Explicación pasaje 3/3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5</cp:revision>
  <dcterms:created xsi:type="dcterms:W3CDTF">2021-02-10T20:38:20Z</dcterms:created>
  <dcterms:modified xsi:type="dcterms:W3CDTF">2021-02-10T20:44:22Z</dcterms:modified>
</cp:coreProperties>
</file>