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22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0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09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6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67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2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7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7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POR LOS PROFETAS: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PORTAVOCES DE </a:t>
            </a:r>
            <a:r>
              <a:rPr lang="es-ES" sz="6000" b="1" dirty="0" smtClean="0">
                <a:solidFill>
                  <a:srgbClr val="FF0000"/>
                </a:solidFill>
              </a:rPr>
              <a:t>DIOS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4400" b="1" dirty="0" smtClean="0">
                <a:solidFill>
                  <a:srgbClr val="FF0000"/>
                </a:solidFill>
              </a:rPr>
              <a:t>Parte 3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Miramos nuestra vida y reflexionamos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676525" y="1466136"/>
            <a:ext cx="88280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 Qué nos movía de niños a decir que queríamos ser de mayores?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¿Qué nos ha ido conduciendo en nuestra historia personal hasta llegar a ser como somos hoy?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 A qué llamadas hemos ido respondiendo 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¿En qué momentos de nuestra vida hemos escuchado con mayor claridad la llamada de Dios a seguir un determinado camino?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¿Cómo hemos respondido?</a:t>
            </a:r>
          </a:p>
          <a:p>
            <a:pPr algn="just"/>
            <a:endParaRPr lang="es-ES" b="1" dirty="0" smtClean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¿Qué dificultades hemos encontrado?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¿Qué nos ha decidido a responder a Dios en un sentido u otro?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" name="2.2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125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Para profundizar 1/3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sz="3100" dirty="0" smtClean="0">
                <a:solidFill>
                  <a:srgbClr val="FF0000"/>
                </a:solidFill>
              </a:rPr>
              <a:t>LA VOCACIÓN PROFÉTICA. EL SEÑOR VA A PASAR</a:t>
            </a:r>
            <a:endParaRPr lang="es-ES" sz="3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905000"/>
            <a:ext cx="2986088" cy="41159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76825" y="2057400"/>
            <a:ext cx="6686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Para que la llamada tenga lugar es necesario el encuentro entre Dios y el ser humano.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Esta experiencia tiene formas distintas:</a:t>
            </a:r>
          </a:p>
          <a:p>
            <a:pPr algn="just"/>
            <a:endParaRPr lang="es-ES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Dios le habla directamente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Dios le habla a través de un mensajero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A través de una suave brisa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002060"/>
                </a:solidFill>
              </a:rPr>
              <a:t> Visión fascinante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El hombre toma conciencia de la distancia con Dios y que solo con la ayuda del Señor podrá responder a la llamada.</a:t>
            </a:r>
          </a:p>
          <a:p>
            <a:pPr algn="just"/>
            <a:endParaRPr lang="es-ES" dirty="0"/>
          </a:p>
        </p:txBody>
      </p:sp>
      <p:pic>
        <p:nvPicPr>
          <p:cNvPr id="6" name="2.2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2025" y="5716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Para profundizar 2/3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sz="2700" dirty="0" smtClean="0">
                <a:solidFill>
                  <a:srgbClr val="FF0000"/>
                </a:solidFill>
              </a:rPr>
              <a:t>EL SEÑOR ME HABLÓ ASÍ. VETE A DECIR A ESTE PUEBLO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9" y="2042545"/>
            <a:ext cx="3063123" cy="41582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5800" y="1680595"/>
            <a:ext cx="6505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Dios se dirige normalmente al pueblo en su conjunto, pero en las vocaciones proféticas la llamada es particular.</a:t>
            </a:r>
          </a:p>
          <a:p>
            <a:pPr algn="just"/>
            <a:endParaRPr lang="es-ES" b="1" dirty="0">
              <a:solidFill>
                <a:srgbClr val="7030A0"/>
              </a:solidFill>
            </a:endParaRPr>
          </a:p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La llamada es inesperada, en cualquier lugar y momento.</a:t>
            </a:r>
          </a:p>
          <a:p>
            <a:pPr algn="just"/>
            <a:endParaRPr lang="es-ES" b="1" dirty="0">
              <a:solidFill>
                <a:srgbClr val="7030A0"/>
              </a:solidFill>
            </a:endParaRPr>
          </a:p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El llamado se convierte en un extraño para los suyos.</a:t>
            </a:r>
          </a:p>
          <a:p>
            <a:pPr algn="just"/>
            <a:endParaRPr lang="es-ES" b="1" dirty="0">
              <a:solidFill>
                <a:srgbClr val="7030A0"/>
              </a:solidFill>
            </a:endParaRPr>
          </a:p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La llamada es para realizar una misión para dar respuesta a una necesidad detectada por Dios.</a:t>
            </a:r>
          </a:p>
          <a:p>
            <a:pPr algn="just"/>
            <a:endParaRPr lang="es-ES" b="1" dirty="0">
              <a:solidFill>
                <a:srgbClr val="7030A0"/>
              </a:solidFill>
            </a:endParaRPr>
          </a:p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Dios es el protagonista de la misión y el profeta su mediador.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5" name="2.2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00" y="565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52854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Para profundizar 3/3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sz="3100" dirty="0" smtClean="0">
                <a:solidFill>
                  <a:srgbClr val="FF0000"/>
                </a:solidFill>
              </a:rPr>
              <a:t>MIRA QUE NO SÉ HABLAR, QUE SOY UN NIÑO.</a:t>
            </a:r>
            <a:br>
              <a:rPr lang="es-ES" sz="3100" dirty="0" smtClean="0">
                <a:solidFill>
                  <a:srgbClr val="FF0000"/>
                </a:solidFill>
              </a:rPr>
            </a:br>
            <a:r>
              <a:rPr lang="es-ES" sz="3100" dirty="0" smtClean="0">
                <a:solidFill>
                  <a:srgbClr val="FF0000"/>
                </a:solidFill>
              </a:rPr>
              <a:t>ALARGÓ SU MANO TOCÓ MI BOCA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8" y="2152650"/>
            <a:ext cx="4162547" cy="3149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1601" y="2152650"/>
            <a:ext cx="6457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El mandato de Dios genera de inmediato una respuesta. Inicialmente el llamado presenta objeciones, en base a las dificultades para realizar la tarea.</a:t>
            </a:r>
          </a:p>
          <a:p>
            <a:pPr algn="just"/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La llamada no se realiza en función de las cualidades del candidato y solo se puede llevar a cabo con la ayuda de Dios.</a:t>
            </a:r>
          </a:p>
          <a:p>
            <a:pPr algn="just"/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Muchos relatos de llamada acaban con un signo, que es una confirmación del encuentro con Dios y es la credencial para justificar sus acciones.</a:t>
            </a:r>
          </a:p>
          <a:p>
            <a:pPr algn="just"/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Desde Jesucristo los cristianos somos llamados por el bautismo a ejercer la misión profética de la Iglesia, para anunciar la buena nueva y parta denunciar lo que nos aparta de ella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2.2.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6050" y="5762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Office PowerPoint</Application>
  <PresentationFormat>Panorámica</PresentationFormat>
  <Paragraphs>48</Paragraphs>
  <Slides>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DIOS SALVA POR LOS PROFETAS: PORTAVOCES DE DIOS Parte 3</vt:lpstr>
      <vt:lpstr>Miramos nuestra vida y reflexionamos</vt:lpstr>
      <vt:lpstr>Para profundizar 1/3 LA VOCACIÓN PROFÉTICA. EL SEÑOR VA A PASAR</vt:lpstr>
      <vt:lpstr>Para profundizar 2/3 EL SEÑOR ME HABLÓ ASÍ. VETE A DECIR A ESTE PUEBLO</vt:lpstr>
      <vt:lpstr>Para profundizar 3/3 MIRA QUE NO SÉ HABLAR, QUE SOY UN NIÑO. ALARGÓ SU MANO TOCÓ MI BOCA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POR LOS PROFETAS: PORTAVOCES DE DIOS Parte 1</dc:title>
  <dc:creator>Usuario de Windows</dc:creator>
  <cp:lastModifiedBy>Usuario de Windows</cp:lastModifiedBy>
  <cp:revision>3</cp:revision>
  <dcterms:created xsi:type="dcterms:W3CDTF">2021-01-28T19:39:44Z</dcterms:created>
  <dcterms:modified xsi:type="dcterms:W3CDTF">2021-01-28T19:42:19Z</dcterms:modified>
</cp:coreProperties>
</file>