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22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0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09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6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67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2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7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7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POR LOS PROFETAS: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PORTAVOCES DE </a:t>
            </a:r>
            <a:r>
              <a:rPr lang="es-ES" sz="6000" b="1" dirty="0" smtClean="0">
                <a:solidFill>
                  <a:srgbClr val="FF0000"/>
                </a:solidFill>
              </a:rPr>
              <a:t>DIOS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4400" b="1" dirty="0" smtClean="0">
                <a:solidFill>
                  <a:srgbClr val="FF0000"/>
                </a:solidFill>
              </a:rPr>
              <a:t>Parte 2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467" y="409621"/>
            <a:ext cx="8911687" cy="128089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Explicación pasaje 1/3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5" y="1228725"/>
            <a:ext cx="4407520" cy="20669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72450" y="3526393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NABUCODONOSOR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2.1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7125" y="5467350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95450" y="1781175"/>
            <a:ext cx="49244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Nabucodonosor, rey de Babilonia sometió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a los estados limítrofes.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En esta situación se producirán las deportaciones a Babilonia, la destrucción del Templo y la desaparición del reino de Judá.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Jeremías, Ezequiel e Isaías fueron llamados por el camino de la vocación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5" y="4248149"/>
            <a:ext cx="4407520" cy="22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2/3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614487"/>
            <a:ext cx="3624263" cy="4376738"/>
          </a:xfrm>
          <a:prstGeom prst="rect">
            <a:avLst/>
          </a:prstGeom>
        </p:spPr>
      </p:pic>
      <p:pic>
        <p:nvPicPr>
          <p:cNvPr id="3" name="2.1.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5925" y="5381625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86475" y="1790700"/>
            <a:ext cx="5600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Decir se utiliza para trasmitir noticias</a:t>
            </a:r>
          </a:p>
          <a:p>
            <a:endParaRPr lang="es-ES" sz="2000" b="1" dirty="0">
              <a:solidFill>
                <a:srgbClr val="7030A0"/>
              </a:solidFill>
            </a:endParaRPr>
          </a:p>
          <a:p>
            <a:r>
              <a:rPr lang="es-ES" sz="2000" b="1" dirty="0" smtClean="0">
                <a:solidFill>
                  <a:srgbClr val="7030A0"/>
                </a:solidFill>
              </a:rPr>
              <a:t>Hablar es comunicar algo que llega al interior de la persona, a lo profundo </a:t>
            </a:r>
            <a:r>
              <a:rPr lang="es-ES" sz="2000" b="1" dirty="0" err="1" smtClean="0">
                <a:solidFill>
                  <a:srgbClr val="7030A0"/>
                </a:solidFill>
              </a:rPr>
              <a:t>delser</a:t>
            </a:r>
            <a:r>
              <a:rPr lang="es-ES" sz="2000" b="1" dirty="0" smtClean="0">
                <a:solidFill>
                  <a:srgbClr val="7030A0"/>
                </a:solidFill>
              </a:rPr>
              <a:t> humano y provoca un cambio en la vida de quien lo escucha</a:t>
            </a:r>
          </a:p>
          <a:p>
            <a:endParaRPr lang="es-ES" sz="2000" b="1" dirty="0">
              <a:solidFill>
                <a:srgbClr val="7030A0"/>
              </a:solidFill>
            </a:endParaRPr>
          </a:p>
          <a:p>
            <a:endParaRPr lang="es-ES" sz="2000" b="1" dirty="0" smtClean="0">
              <a:solidFill>
                <a:srgbClr val="7030A0"/>
              </a:solidFill>
            </a:endParaRPr>
          </a:p>
          <a:p>
            <a:r>
              <a:rPr lang="es-ES" sz="2000" b="1" dirty="0" smtClean="0">
                <a:solidFill>
                  <a:srgbClr val="7030A0"/>
                </a:solidFill>
              </a:rPr>
              <a:t>LA INICIATIVA DE LA LLAMADA SIEMPRE ES DE DIOS</a:t>
            </a:r>
            <a:endParaRPr lang="es-E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3/3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2476500"/>
            <a:ext cx="4491038" cy="3028950"/>
          </a:xfrm>
          <a:prstGeom prst="rect">
            <a:avLst/>
          </a:prstGeom>
        </p:spPr>
      </p:pic>
      <p:pic>
        <p:nvPicPr>
          <p:cNvPr id="3" name="2.1.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3025" y="5302285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81850" y="2114550"/>
            <a:ext cx="4429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Dios es como un almendro que vela sobre Jeremías.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El almendro (</a:t>
            </a:r>
            <a:r>
              <a:rPr lang="es-ES" sz="2000" b="1" dirty="0" err="1" smtClean="0">
                <a:solidFill>
                  <a:srgbClr val="7030A0"/>
                </a:solidFill>
              </a:rPr>
              <a:t>shaqued</a:t>
            </a:r>
            <a:r>
              <a:rPr lang="es-ES" sz="2000" b="1" dirty="0" smtClean="0">
                <a:solidFill>
                  <a:srgbClr val="7030A0"/>
                </a:solidFill>
              </a:rPr>
              <a:t>) es el primer árbol en florecer y se puede decir que es el que está en vela o atento (</a:t>
            </a:r>
            <a:r>
              <a:rPr lang="es-ES" sz="2000" b="1" dirty="0" err="1" smtClean="0">
                <a:solidFill>
                  <a:srgbClr val="7030A0"/>
                </a:solidFill>
              </a:rPr>
              <a:t>shoqued</a:t>
            </a:r>
            <a:r>
              <a:rPr lang="es-ES" sz="2000" b="1" dirty="0" smtClean="0">
                <a:solidFill>
                  <a:srgbClr val="7030A0"/>
                </a:solidFill>
              </a:rPr>
              <a:t>), mientras los demás árboles duermen</a:t>
            </a:r>
            <a:endParaRPr lang="es-E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Panorámica</PresentationFormat>
  <Paragraphs>23</Paragraphs>
  <Slides>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DIOS SALVA POR LOS PROFETAS: PORTAVOCES DE DIOS Parte 2</vt:lpstr>
      <vt:lpstr>Explicación pasaje 1/3</vt:lpstr>
      <vt:lpstr>Explicación pasaje 2/3</vt:lpstr>
      <vt:lpstr>Explicación pasaje 3/3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POR LOS PROFETAS: PORTAVOCES DE DIOS Parte 1</dc:title>
  <dc:creator>Usuario de Windows</dc:creator>
  <cp:lastModifiedBy>Usuario de Windows</cp:lastModifiedBy>
  <cp:revision>2</cp:revision>
  <dcterms:created xsi:type="dcterms:W3CDTF">2021-01-28T19:39:44Z</dcterms:created>
  <dcterms:modified xsi:type="dcterms:W3CDTF">2021-01-28T19:41:27Z</dcterms:modified>
</cp:coreProperties>
</file>