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22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0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09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6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67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5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24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7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9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7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115D-B2A6-4E7F-97D6-417E697812FD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D148-86CC-4DA0-AB1C-7689594B85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5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POR LOS PROFETAS: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PORTAVOCES DE </a:t>
            </a:r>
            <a:r>
              <a:rPr lang="es-ES" sz="6000" b="1" dirty="0" smtClean="0">
                <a:solidFill>
                  <a:srgbClr val="FF0000"/>
                </a:solidFill>
              </a:rPr>
              <a:t>DIOS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4400" b="1" dirty="0" smtClean="0">
                <a:solidFill>
                  <a:srgbClr val="FF0000"/>
                </a:solidFill>
              </a:rPr>
              <a:t>Parte 1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01" y="2183694"/>
            <a:ext cx="3465924" cy="33297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627295"/>
            <a:ext cx="4872176" cy="3649430"/>
          </a:xfrm>
          <a:prstGeom prst="rect">
            <a:avLst/>
          </a:prstGeom>
        </p:spPr>
      </p:pic>
      <p:pic>
        <p:nvPicPr>
          <p:cNvPr id="5" name="2.1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6899" y="5381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Lectura  </a:t>
            </a:r>
            <a:r>
              <a:rPr lang="es-ES" b="1" dirty="0" err="1" smtClean="0">
                <a:solidFill>
                  <a:srgbClr val="FF0000"/>
                </a:solidFill>
              </a:rPr>
              <a:t>Jr</a:t>
            </a:r>
            <a:r>
              <a:rPr lang="es-ES" b="1" dirty="0" smtClean="0">
                <a:solidFill>
                  <a:srgbClr val="FF0000"/>
                </a:solidFill>
              </a:rPr>
              <a:t> 1, 4-12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47837"/>
            <a:ext cx="3279788" cy="4300538"/>
          </a:xfrm>
          <a:prstGeom prst="rect">
            <a:avLst/>
          </a:prstGeom>
        </p:spPr>
      </p:pic>
      <p:pic>
        <p:nvPicPr>
          <p:cNvPr id="3" name="2.1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6" y="5553075"/>
            <a:ext cx="609600" cy="609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3461" y="1476375"/>
            <a:ext cx="5391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Yo respondí: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“¡Ah Señor </a:t>
            </a:r>
            <a:r>
              <a:rPr lang="es-ES" dirty="0"/>
              <a:t>Y</a:t>
            </a:r>
            <a:r>
              <a:rPr lang="es-ES" dirty="0" smtClean="0"/>
              <a:t>ahvé! Mira que no sé expresarme, que soy un muchacho.”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Pero Yahvé me dijo: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No digas que eres un muchacho, pues irás donde yo te envíe y dirás todo lo que te mande.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Entonces alargó Yahvé su mano y toco mi boca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57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Panorámica</PresentationFormat>
  <Paragraphs>14</Paragraphs>
  <Slides>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DIOS SALVA POR LOS PROFETAS: PORTAVOCES DE DIOS Parte 1</vt:lpstr>
      <vt:lpstr>Presentación de PowerPoint</vt:lpstr>
      <vt:lpstr>Lectura  Jr 1, 4-12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SALVA POR LOS PROFETAS: PORTAVOCES DE DIOS Parte 1</dc:title>
  <dc:creator>Usuario de Windows</dc:creator>
  <cp:lastModifiedBy>Usuario de Windows</cp:lastModifiedBy>
  <cp:revision>1</cp:revision>
  <dcterms:created xsi:type="dcterms:W3CDTF">2021-01-28T19:39:44Z</dcterms:created>
  <dcterms:modified xsi:type="dcterms:W3CDTF">2021-01-28T19:40:10Z</dcterms:modified>
</cp:coreProperties>
</file>