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82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139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438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4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095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674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525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686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54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81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139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1604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633F-3CD0-4FF9-A9C3-8018E13DC6DB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DA6-F516-4874-A01A-FE86BC2165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350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5124" y="1366221"/>
            <a:ext cx="8915399" cy="2830247"/>
          </a:xfrm>
        </p:spPr>
        <p:txBody>
          <a:bodyPr>
            <a:normAutofit fontScale="90000"/>
          </a:bodyPr>
          <a:lstStyle/>
          <a:p>
            <a:pPr algn="r"/>
            <a:r>
              <a:rPr lang="es-ES" sz="6000" b="1" dirty="0" smtClean="0">
                <a:solidFill>
                  <a:srgbClr val="FF0000"/>
                </a:solidFill>
              </a:rPr>
              <a:t>DIOS SALVA A ISRAEL POR MEDIO DEL REY DAVID. 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b="1" dirty="0" smtClean="0">
                <a:solidFill>
                  <a:srgbClr val="FF0000"/>
                </a:solidFill>
              </a:rPr>
              <a:t>“EL UNGIDO</a:t>
            </a:r>
            <a:r>
              <a:rPr lang="es-ES" b="1" dirty="0" smtClean="0">
                <a:solidFill>
                  <a:srgbClr val="FF0000"/>
                </a:solidFill>
              </a:rPr>
              <a:t>”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>Anexo I</a:t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>Anexo II</a:t>
            </a:r>
            <a:br>
              <a:rPr lang="es-ES" sz="4000" b="1" dirty="0" smtClean="0">
                <a:solidFill>
                  <a:srgbClr val="FF0000"/>
                </a:solidFill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ESCUELA DE BIBLIA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PARROQUIA ASUNCIÓN NTRA SRA. 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POZUELO DE ALARCÓN. MADRID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528" y="4359476"/>
            <a:ext cx="1998831" cy="1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2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ANEXO I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</a:rPr>
              <a:t>Primer y Segundo Libro de Samuel</a:t>
            </a:r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Primer y Segundo Libro de Samuel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s-ES" dirty="0"/>
          </a:p>
        </p:txBody>
      </p:sp>
      <p:pic>
        <p:nvPicPr>
          <p:cNvPr id="3" name="1-anexo 1-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305175" y="5829300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4" y="2076450"/>
            <a:ext cx="3535150" cy="2647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487" y="1533525"/>
            <a:ext cx="4079049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3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Primer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Libro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de Samuel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s-ES" dirty="0"/>
          </a:p>
        </p:txBody>
      </p:sp>
      <p:pic>
        <p:nvPicPr>
          <p:cNvPr id="3" name="1-anexo1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86050" y="5581650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810" y="1600200"/>
            <a:ext cx="3789734" cy="35623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86350" y="1428750"/>
            <a:ext cx="65246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1 Sm 1-7: HISTORIA DE SAMUEL</a:t>
            </a:r>
          </a:p>
          <a:p>
            <a:r>
              <a:rPr lang="es-ES" dirty="0"/>
              <a:t>	</a:t>
            </a:r>
            <a:r>
              <a:rPr lang="es-ES" dirty="0" smtClean="0"/>
              <a:t>Concepción, nacimiento infancia y juventud de Samuel.</a:t>
            </a:r>
          </a:p>
          <a:p>
            <a:r>
              <a:rPr lang="es-ES" dirty="0"/>
              <a:t>	</a:t>
            </a:r>
            <a:r>
              <a:rPr lang="es-ES" dirty="0" smtClean="0"/>
              <a:t>Guerras entre israelitas y filisteos. Hacia el 1050 </a:t>
            </a:r>
            <a:r>
              <a:rPr lang="es-ES" dirty="0" err="1" smtClean="0"/>
              <a:t>a.c.</a:t>
            </a:r>
            <a:r>
              <a:rPr lang="es-ES" dirty="0" smtClean="0"/>
              <a:t> los filisteos dominan a los israelitas (batalla de </a:t>
            </a:r>
            <a:r>
              <a:rPr lang="es-ES" dirty="0" err="1" smtClean="0"/>
              <a:t>Afec</a:t>
            </a:r>
            <a:r>
              <a:rPr lang="es-ES" dirty="0" smtClean="0"/>
              <a:t>).</a:t>
            </a:r>
          </a:p>
          <a:p>
            <a:endParaRPr lang="es-ES" dirty="0"/>
          </a:p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1 Sm 8-15: SAMUEL Y SAÚL</a:t>
            </a:r>
          </a:p>
          <a:p>
            <a:r>
              <a:rPr lang="es-ES" dirty="0"/>
              <a:t>	</a:t>
            </a:r>
            <a:r>
              <a:rPr lang="es-ES" dirty="0" smtClean="0"/>
              <a:t>En torno al 1030 </a:t>
            </a:r>
            <a:r>
              <a:rPr lang="es-ES" dirty="0" err="1" smtClean="0"/>
              <a:t>a.c.</a:t>
            </a:r>
            <a:r>
              <a:rPr lang="es-ES" dirty="0" smtClean="0"/>
              <a:t>, Samuel unge a Saúl como rey de Israel.</a:t>
            </a:r>
          </a:p>
          <a:p>
            <a:r>
              <a:rPr lang="es-ES" dirty="0"/>
              <a:t>	</a:t>
            </a:r>
            <a:r>
              <a:rPr lang="es-ES" dirty="0" smtClean="0"/>
              <a:t>Saúl vence a los amonitas y a los filisteos, pero pronto pierde al apoyo de Samuel y del pueblo.</a:t>
            </a:r>
          </a:p>
          <a:p>
            <a:endParaRPr lang="es-ES" dirty="0"/>
          </a:p>
          <a:p>
            <a:pPr algn="ctr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1 Sm 16-31: SAÚL Y DAVID</a:t>
            </a:r>
          </a:p>
          <a:p>
            <a:r>
              <a:rPr lang="es-ES" dirty="0"/>
              <a:t>	</a:t>
            </a:r>
            <a:r>
              <a:rPr lang="es-ES" dirty="0" smtClean="0"/>
              <a:t>En los últimos años del reinado de Saúl (1015 </a:t>
            </a:r>
            <a:r>
              <a:rPr lang="es-ES" dirty="0" err="1" smtClean="0"/>
              <a:t>a.c.</a:t>
            </a:r>
            <a:r>
              <a:rPr lang="es-ES" dirty="0" smtClean="0"/>
              <a:t>) David se establece como jefe de guerrillas al Sur de Palestina</a:t>
            </a:r>
          </a:p>
          <a:p>
            <a:r>
              <a:rPr lang="es-ES" dirty="0"/>
              <a:t>	</a:t>
            </a:r>
            <a:r>
              <a:rPr lang="es-ES" dirty="0" smtClean="0"/>
              <a:t>En el 1010 </a:t>
            </a:r>
            <a:r>
              <a:rPr lang="es-ES" dirty="0" err="1" smtClean="0"/>
              <a:t>a.c.</a:t>
            </a:r>
            <a:r>
              <a:rPr lang="es-ES" dirty="0" smtClean="0"/>
              <a:t> los filisteos derrotan y matan a Saúl, en el monte </a:t>
            </a:r>
            <a:r>
              <a:rPr lang="es-ES" dirty="0" err="1" smtClean="0"/>
              <a:t>Guilboa</a:t>
            </a:r>
            <a:r>
              <a:rPr lang="es-ES" dirty="0" smtClean="0"/>
              <a:t>, al norte de Palestina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477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Segundo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Libro de Samuel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s-ES" dirty="0"/>
          </a:p>
        </p:txBody>
      </p:sp>
      <p:pic>
        <p:nvPicPr>
          <p:cNvPr id="3" name="1-anexo 1-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75499" y="5271866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66"/>
          <a:stretch/>
        </p:blipFill>
        <p:spPr>
          <a:xfrm>
            <a:off x="1047749" y="1724024"/>
            <a:ext cx="4865101" cy="32289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53175" y="1590675"/>
            <a:ext cx="53721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2 Sm 1,1-5,5; 13-20: DAVID E ISRAEL</a:t>
            </a:r>
          </a:p>
          <a:p>
            <a:pPr algn="just"/>
            <a:r>
              <a:rPr lang="es-ES" sz="1600" dirty="0"/>
              <a:t>	</a:t>
            </a:r>
            <a:r>
              <a:rPr lang="es-ES" sz="1600" dirty="0" smtClean="0"/>
              <a:t>Tras unos años de reinado sobre las tribus del Sur David vence definitivamente a los filisteos e instala la primera monarquía unificada sobre las doce tribus (1005 </a:t>
            </a:r>
            <a:r>
              <a:rPr lang="es-ES" sz="1600" dirty="0" err="1" smtClean="0"/>
              <a:t>a.c.</a:t>
            </a:r>
            <a:r>
              <a:rPr lang="es-ES" sz="1600" dirty="0" smtClean="0"/>
              <a:t>)</a:t>
            </a:r>
          </a:p>
          <a:p>
            <a:pPr algn="just"/>
            <a:endParaRPr lang="es-ES" sz="1600" dirty="0"/>
          </a:p>
          <a:p>
            <a:pPr algn="ctr"/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2 Sm 5, 6-6, 23; 24:  DAVID Y  JERUSALÉN</a:t>
            </a:r>
          </a:p>
          <a:p>
            <a:pPr algn="just"/>
            <a:r>
              <a:rPr lang="es-ES" sz="1600" dirty="0"/>
              <a:t>	</a:t>
            </a:r>
            <a:r>
              <a:rPr lang="es-ES" sz="1600" dirty="0" smtClean="0"/>
              <a:t>David conquista enclaves cananeos, entre ellos Jerusalén (1000 </a:t>
            </a:r>
            <a:r>
              <a:rPr lang="es-ES" sz="1600" dirty="0" err="1" smtClean="0"/>
              <a:t>a.c</a:t>
            </a:r>
            <a:r>
              <a:rPr lang="es-ES" sz="1600" dirty="0" smtClean="0"/>
              <a:t>)</a:t>
            </a:r>
          </a:p>
          <a:p>
            <a:pPr algn="just"/>
            <a:r>
              <a:rPr lang="es-ES" sz="1600" dirty="0"/>
              <a:t>	</a:t>
            </a:r>
            <a:r>
              <a:rPr lang="es-ES" sz="1600" dirty="0" smtClean="0"/>
              <a:t>Jerusalén será el centro teológico e histórico de Israel</a:t>
            </a:r>
          </a:p>
          <a:p>
            <a:pPr algn="just"/>
            <a:endParaRPr lang="es-ES" sz="1600" dirty="0"/>
          </a:p>
          <a:p>
            <a:pPr algn="ctr"/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2 Sm 7-12: UN REY SAGRADO, MESIANISMO</a:t>
            </a:r>
          </a:p>
          <a:p>
            <a:pPr algn="just"/>
            <a:r>
              <a:rPr lang="es-ES" sz="1600" dirty="0"/>
              <a:t>	</a:t>
            </a:r>
            <a:r>
              <a:rPr lang="es-ES" sz="1600" dirty="0" smtClean="0"/>
              <a:t>La promesa mesiánica se entrelaza con la historia de Urías y con la historia de la sucesión al trono. “El Mesías será hijo de David”</a:t>
            </a:r>
          </a:p>
          <a:p>
            <a:pPr algn="just"/>
            <a:endParaRPr lang="es-ES" sz="1600" dirty="0"/>
          </a:p>
          <a:p>
            <a:pPr algn="ctr"/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2 Sm 21-23: COMPLEMENTOS</a:t>
            </a:r>
          </a:p>
          <a:p>
            <a:pPr algn="just"/>
            <a:r>
              <a:rPr lang="es-ES" sz="1600" dirty="0"/>
              <a:t>	</a:t>
            </a:r>
            <a:r>
              <a:rPr lang="es-ES" sz="1600" dirty="0" smtClean="0"/>
              <a:t>Cuestiones particulares, venganza de sangre, los héroes de David, las últimas palabras del rey.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32141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>
                <a:solidFill>
                  <a:srgbClr val="FF0000"/>
                </a:solidFill>
              </a:rPr>
              <a:t>ANEXO </a:t>
            </a:r>
            <a:r>
              <a:rPr lang="es-ES" b="1" smtClean="0">
                <a:solidFill>
                  <a:srgbClr val="FF0000"/>
                </a:solidFill>
              </a:rPr>
              <a:t>II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</a:rPr>
              <a:t>Jerusalén ciudad de David</a:t>
            </a:r>
            <a:endParaRPr lang="es-ES" sz="4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93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Jerusalén ciudad de David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s-ES" dirty="0"/>
          </a:p>
        </p:txBody>
      </p:sp>
      <p:pic>
        <p:nvPicPr>
          <p:cNvPr id="3" name="1-anexo 2-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91219" y="5259982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5677" y="2394358"/>
            <a:ext cx="3540684" cy="23263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25" y="1550305"/>
            <a:ext cx="2686050" cy="40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5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Jerusalén ciudad de David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s-ES" dirty="0"/>
          </a:p>
        </p:txBody>
      </p:sp>
      <p:pic>
        <p:nvPicPr>
          <p:cNvPr id="3" name="1-anexo 2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943225" y="5495925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678" y="1485899"/>
            <a:ext cx="3475072" cy="2333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812" y="1657350"/>
            <a:ext cx="4509294" cy="32956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678" y="4033615"/>
            <a:ext cx="3475072" cy="24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5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Personalizado</PresentationFormat>
  <Paragraphs>36</Paragraphs>
  <Slides>8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DIOS SALVA A ISRAEL POR MEDIO DEL REY DAVID.  “EL UNGIDO” Anexo I Anexo II </vt:lpstr>
      <vt:lpstr>ANEXO I</vt:lpstr>
      <vt:lpstr>Primer y Segundo Libro de Samuel </vt:lpstr>
      <vt:lpstr>Primer Libro de Samuel </vt:lpstr>
      <vt:lpstr>Segundo Libro de Samuel </vt:lpstr>
      <vt:lpstr>ANEXO II</vt:lpstr>
      <vt:lpstr>Jerusalén ciudad de David </vt:lpstr>
      <vt:lpstr>Jerusalén ciudad de David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SALVA A ISRAEL POR MEDIO DEL REY DAVID.  “EL UNGIDO” Anexo I</dc:title>
  <dc:creator>Usuario de Windows</dc:creator>
  <cp:lastModifiedBy>Manuel</cp:lastModifiedBy>
  <cp:revision>3</cp:revision>
  <dcterms:created xsi:type="dcterms:W3CDTF">2021-01-14T22:09:31Z</dcterms:created>
  <dcterms:modified xsi:type="dcterms:W3CDTF">2021-01-15T19:28:33Z</dcterms:modified>
</cp:coreProperties>
</file>