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14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9830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06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2344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730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410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7628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3709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8170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424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98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478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4932-3FDE-4A69-B3D8-9561066F1CBE}" type="datetimeFigureOut">
              <a:rPr lang="es-ES" smtClean="0"/>
              <a:pPr/>
              <a:t>15/01/2021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1FAF-3267-4542-B992-B4002C56A1D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489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3.png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15124" y="1366221"/>
            <a:ext cx="8915399" cy="2830247"/>
          </a:xfrm>
        </p:spPr>
        <p:txBody>
          <a:bodyPr>
            <a:normAutofit fontScale="90000"/>
          </a:bodyPr>
          <a:lstStyle/>
          <a:p>
            <a:pPr algn="r"/>
            <a:r>
              <a:rPr lang="es-ES" sz="6000" b="1" dirty="0" smtClean="0">
                <a:solidFill>
                  <a:srgbClr val="FF0000"/>
                </a:solidFill>
              </a:rPr>
              <a:t>DIOS SALVA A ISRAEL POR MEDIO DEL REY DAVID. </a:t>
            </a:r>
            <a:br>
              <a:rPr lang="es-ES" sz="6000" b="1" dirty="0" smtClean="0">
                <a:solidFill>
                  <a:srgbClr val="FF0000"/>
                </a:solidFill>
              </a:rPr>
            </a:br>
            <a:r>
              <a:rPr lang="es-ES" sz="6000" b="1" dirty="0" smtClean="0">
                <a:solidFill>
                  <a:srgbClr val="FF0000"/>
                </a:solidFill>
              </a:rPr>
              <a:t>“EL UNGIDO</a:t>
            </a:r>
            <a:r>
              <a:rPr lang="es-ES" b="1" dirty="0" smtClean="0">
                <a:solidFill>
                  <a:srgbClr val="FF0000"/>
                </a:solidFill>
              </a:rPr>
              <a:t>”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sz="4000" b="1" dirty="0" smtClean="0">
                <a:solidFill>
                  <a:srgbClr val="FF0000"/>
                </a:solidFill>
              </a:rPr>
              <a:t>1ª Parte</a:t>
            </a:r>
            <a:endParaRPr lang="es-ES" sz="4000" b="1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ESCUELA DE BIBLIA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PARROQUIA ASUNCIÓN NTRA SRA. 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POZUELO DE ALARCÓN. MADRID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2528" y="4359476"/>
            <a:ext cx="1998831" cy="1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1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611" y="624110"/>
            <a:ext cx="9027999" cy="4991382"/>
          </a:xfrm>
          <a:prstGeom prst="rect">
            <a:avLst/>
          </a:prstGeom>
        </p:spPr>
      </p:pic>
      <p:pic>
        <p:nvPicPr>
          <p:cNvPr id="6" name="1-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64414" y="57920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Lectura  2 Sm 7, 1-29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595" y="1495312"/>
            <a:ext cx="4069470" cy="3539266"/>
          </a:xfrm>
          <a:prstGeom prst="rect">
            <a:avLst/>
          </a:prstGeom>
        </p:spPr>
      </p:pic>
      <p:pic>
        <p:nvPicPr>
          <p:cNvPr id="4" name="1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291530" y="5716792"/>
            <a:ext cx="609600" cy="609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405485" y="1441523"/>
            <a:ext cx="49270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rgbClr val="002060"/>
                </a:solidFill>
              </a:rPr>
              <a:t>Samuel (en hebreo: </a:t>
            </a:r>
            <a:r>
              <a:rPr lang="he-IL" sz="1600" b="1" dirty="0">
                <a:solidFill>
                  <a:srgbClr val="002060"/>
                </a:solidFill>
              </a:rPr>
              <a:t>שְׁמוּאֵל, </a:t>
            </a:r>
            <a:r>
              <a:rPr lang="he-IL" sz="1600" b="1" dirty="0" smtClean="0">
                <a:solidFill>
                  <a:srgbClr val="002060"/>
                </a:solidFill>
              </a:rPr>
              <a:t>"</a:t>
            </a:r>
            <a:r>
              <a:rPr lang="es-ES" sz="1600" b="1" dirty="0" smtClean="0">
                <a:solidFill>
                  <a:srgbClr val="002060"/>
                </a:solidFill>
              </a:rPr>
              <a:t>) Aquel </a:t>
            </a:r>
            <a:r>
              <a:rPr lang="es-ES" sz="1600" b="1" dirty="0">
                <a:solidFill>
                  <a:srgbClr val="002060"/>
                </a:solidFill>
              </a:rPr>
              <a:t>que escucha a Dios", "el nombre de </a:t>
            </a:r>
            <a:r>
              <a:rPr lang="es-ES" sz="1600" b="1" dirty="0" smtClean="0">
                <a:solidFill>
                  <a:srgbClr val="002060"/>
                </a:solidFill>
              </a:rPr>
              <a:t>Dios“ fue</a:t>
            </a:r>
            <a:r>
              <a:rPr lang="es-ES" sz="1600" b="1" dirty="0">
                <a:solidFill>
                  <a:srgbClr val="002060"/>
                </a:solidFill>
              </a:rPr>
              <a:t>, según el texto bíblico, un profeta hebreo, líder militar y último juez de </a:t>
            </a:r>
            <a:r>
              <a:rPr lang="es-ES" sz="1600" b="1" dirty="0" smtClean="0">
                <a:solidFill>
                  <a:srgbClr val="002060"/>
                </a:solidFill>
              </a:rPr>
              <a:t>Israel.</a:t>
            </a:r>
            <a:endParaRPr lang="es-ES" sz="1600" b="1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 smtClean="0">
                <a:solidFill>
                  <a:srgbClr val="002060"/>
                </a:solidFill>
              </a:rPr>
              <a:t>Según </a:t>
            </a:r>
            <a:r>
              <a:rPr lang="es-ES" sz="1600" b="1" dirty="0">
                <a:solidFill>
                  <a:srgbClr val="002060"/>
                </a:solidFill>
              </a:rPr>
              <a:t>el Primer Libro de Samuel, el profeta pertenecía a la Tribu de </a:t>
            </a:r>
            <a:r>
              <a:rPr lang="es-ES" sz="1600" b="1" dirty="0" smtClean="0">
                <a:solidFill>
                  <a:srgbClr val="002060"/>
                </a:solidFill>
              </a:rPr>
              <a:t>Leví.</a:t>
            </a:r>
            <a:endParaRPr lang="es-ES" sz="1600" b="1" dirty="0">
              <a:solidFill>
                <a:srgbClr val="002060"/>
              </a:solidFill>
            </a:endParaRP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</a:rPr>
              <a:t>Su padre Alcana y su madre Ana la cual era estéril, y Dios le dio un hijo a Ana (Samuel) y quien dedicó al servicio de Dios en el templo de Silo al cuidado del sacerdote </a:t>
            </a:r>
            <a:r>
              <a:rPr lang="es-ES" sz="1600" b="1" dirty="0" smtClean="0">
                <a:solidFill>
                  <a:srgbClr val="002060"/>
                </a:solidFill>
              </a:rPr>
              <a:t>Elí.</a:t>
            </a:r>
            <a:endParaRPr lang="es-ES" sz="1600" b="1" dirty="0">
              <a:solidFill>
                <a:srgbClr val="002060"/>
              </a:solidFill>
            </a:endParaRPr>
          </a:p>
          <a:p>
            <a:pPr algn="just"/>
            <a:endParaRPr lang="es-ES" sz="1600" b="1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</a:rPr>
              <a:t>Fue él quien ungió al primer rey de los israelitas, Saúl, quien gobernó el Reino de Israel durante el período de la monarquía unida, de igual manera Samuel ungió a David como rey de Israel por orden de </a:t>
            </a:r>
            <a:r>
              <a:rPr lang="es-ES" sz="1600" b="1" smtClean="0">
                <a:solidFill>
                  <a:srgbClr val="002060"/>
                </a:solidFill>
              </a:rPr>
              <a:t>Dios.</a:t>
            </a:r>
            <a:endParaRPr lang="es-ES" sz="1600" b="1" dirty="0">
              <a:solidFill>
                <a:srgbClr val="002060"/>
              </a:solidFill>
            </a:endParaRPr>
          </a:p>
          <a:p>
            <a:pPr algn="just"/>
            <a:endParaRPr lang="es-ES" sz="2000" b="1" dirty="0">
              <a:solidFill>
                <a:srgbClr val="002060"/>
              </a:solidFill>
            </a:endParaRPr>
          </a:p>
          <a:p>
            <a:pPr algn="just"/>
            <a:r>
              <a:rPr lang="es-ES" sz="1600" b="1" dirty="0">
                <a:solidFill>
                  <a:srgbClr val="002060"/>
                </a:solidFill>
              </a:rPr>
              <a:t>En la tradición judía tiene un gran peso, al punto que el Talmud llega a decir que este profeta valía tanto como Moisés y </a:t>
            </a:r>
            <a:r>
              <a:rPr lang="es-ES" sz="1600" b="1" dirty="0" smtClean="0">
                <a:solidFill>
                  <a:srgbClr val="002060"/>
                </a:solidFill>
              </a:rPr>
              <a:t>Aarón</a:t>
            </a:r>
            <a:endParaRPr lang="es-E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8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</Words>
  <Application>Microsoft Office PowerPoint</Application>
  <PresentationFormat>Personalizado</PresentationFormat>
  <Paragraphs>13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DIOS SALVA A ISRAEL POR MEDIO DEL REY DAVID.  “EL UNGIDO” 1ª Parte</vt:lpstr>
      <vt:lpstr>Diapositiva 2</vt:lpstr>
      <vt:lpstr>Lectura  2 Sm 7, 1-29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DIOS SALVA A ISRAEL POR MEDIO DEL REY DAVID.  “EL UNGIDO” 1ª Parte</dc:title>
  <dc:creator>Usuario de Windows</dc:creator>
  <cp:lastModifiedBy>Manuel</cp:lastModifiedBy>
  <cp:revision>3</cp:revision>
  <dcterms:created xsi:type="dcterms:W3CDTF">2021-01-14T21:56:24Z</dcterms:created>
  <dcterms:modified xsi:type="dcterms:W3CDTF">2021-01-15T19:25:36Z</dcterms:modified>
</cp:coreProperties>
</file>